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57" r:id="rId3"/>
  </p:sldIdLst>
  <p:sldSz cx="7559675" cy="1069181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p15:clr>
            <a:srgbClr val="A4A3A4"/>
          </p15:clr>
        </p15:guide>
        <p15:guide id="2" pos="2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0BE"/>
    <a:srgbClr val="EE8291"/>
    <a:srgbClr val="E6485F"/>
    <a:srgbClr val="F09AB9"/>
    <a:srgbClr val="F199A6"/>
    <a:srgbClr val="F7C5CC"/>
    <a:srgbClr val="FADADF"/>
    <a:srgbClr val="D3E8C6"/>
    <a:srgbClr val="F6C3A0"/>
    <a:srgbClr val="ED9D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9" autoAdjust="0"/>
    <p:restoredTop sz="94660"/>
  </p:normalViewPr>
  <p:slideViewPr>
    <p:cSldViewPr snapToGrid="0">
      <p:cViewPr>
        <p:scale>
          <a:sx n="90" d="100"/>
          <a:sy n="90" d="100"/>
        </p:scale>
        <p:origin x="1164" y="-738"/>
      </p:cViewPr>
      <p:guideLst>
        <p:guide orient="horz" pos="3367"/>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8.jpg"/><Relationship Id="rId4" Type="http://schemas.openxmlformats.org/officeDocument/2006/relationships/image" Target="../media/image7.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7.jpg"/><Relationship Id="rId4"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1.jp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9"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11" name="テキスト プレースホルダー 7"/>
          <p:cNvSpPr>
            <a:spLocks noGrp="1"/>
          </p:cNvSpPr>
          <p:nvPr>
            <p:ph type="body" sz="quarter" idx="12" hasCustomPrompt="1"/>
          </p:nvPr>
        </p:nvSpPr>
        <p:spPr>
          <a:xfrm>
            <a:off x="5391150" y="8201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13" name="図プレースホルダー 361"/>
          <p:cNvSpPr>
            <a:spLocks noGrp="1"/>
          </p:cNvSpPr>
          <p:nvPr>
            <p:ph type="pic" sz="quarter" idx="13" hasCustomPrompt="1"/>
          </p:nvPr>
        </p:nvSpPr>
        <p:spPr>
          <a:xfrm>
            <a:off x="255423" y="253713"/>
            <a:ext cx="747877" cy="914974"/>
          </a:xfrm>
          <a:blipFill dpi="0" rotWithShape="1">
            <a:blip r:embed="rId2"/>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15"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
        <p:nvSpPr>
          <p:cNvPr id="17" name="図プレースホルダー 16"/>
          <p:cNvSpPr>
            <a:spLocks noGrp="1"/>
          </p:cNvSpPr>
          <p:nvPr>
            <p:ph type="pic" sz="quarter" idx="15" hasCustomPrompt="1"/>
          </p:nvPr>
        </p:nvSpPr>
        <p:spPr>
          <a:xfrm>
            <a:off x="279071" y="1691300"/>
            <a:ext cx="6996442" cy="4813086"/>
          </a:xfrm>
          <a:prstGeom prst="roundRect">
            <a:avLst>
              <a:gd name="adj" fmla="val 3503"/>
            </a:avLst>
          </a:prstGeom>
          <a:blipFill dpi="0" rotWithShape="1">
            <a:blip r:embed="rId3"/>
            <a:srcRect/>
            <a:tile tx="0" ty="0" sx="100000" sy="100000" flip="none" algn="ctr"/>
          </a:blipFill>
        </p:spPr>
        <p:txBody>
          <a:bodyPr tIns="165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図プレースホルダー 16"/>
          <p:cNvSpPr>
            <a:spLocks noGrp="1"/>
          </p:cNvSpPr>
          <p:nvPr>
            <p:ph type="pic" sz="quarter" idx="29" hasCustomPrompt="1"/>
          </p:nvPr>
        </p:nvSpPr>
        <p:spPr>
          <a:xfrm>
            <a:off x="4870209" y="8783472"/>
            <a:ext cx="2207182" cy="1473204"/>
          </a:xfrm>
          <a:prstGeom prst="rect">
            <a:avLst/>
          </a:prstGeom>
          <a:blipFill dpi="0" rotWithShape="1">
            <a:blip r:embed="rId4"/>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5" name="テキスト プレースホルダー 386"/>
          <p:cNvSpPr>
            <a:spLocks noGrp="1"/>
          </p:cNvSpPr>
          <p:nvPr>
            <p:ph type="body" sz="quarter" idx="31" hasCustomPrompt="1"/>
          </p:nvPr>
        </p:nvSpPr>
        <p:spPr>
          <a:xfrm>
            <a:off x="454868" y="9316368"/>
            <a:ext cx="4144954" cy="11103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64" name="図プレースホルダー 16"/>
          <p:cNvSpPr>
            <a:spLocks noGrp="1"/>
          </p:cNvSpPr>
          <p:nvPr>
            <p:ph type="pic" sz="quarter" idx="33" hasCustomPrompt="1"/>
          </p:nvPr>
        </p:nvSpPr>
        <p:spPr>
          <a:xfrm rot="172600">
            <a:off x="4479674" y="5932281"/>
            <a:ext cx="2781948" cy="2021027"/>
          </a:xfrm>
          <a:blipFill dpi="0" rotWithShape="1">
            <a:blip r:embed="rId5"/>
            <a:srcRect/>
            <a:tile tx="0" ty="0" sx="100000" sy="100000" flip="none" algn="ctr"/>
          </a:blipFill>
          <a:ln w="76200">
            <a:solidFill>
              <a:schemeClr val="bg1"/>
            </a:solidFill>
          </a:ln>
          <a:effectLst>
            <a:outerShdw blurRad="50800" dist="88900" dir="2700000" algn="tl" rotWithShape="0">
              <a:prstClr val="black">
                <a:alpha val="20000"/>
              </a:prstClr>
            </a:outerShdw>
          </a:effectLst>
        </p:spPr>
        <p:txBody>
          <a:bodyPr tIns="72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テキスト プレースホルダー 386"/>
          <p:cNvSpPr>
            <a:spLocks noGrp="1"/>
          </p:cNvSpPr>
          <p:nvPr>
            <p:ph type="body" sz="quarter" idx="27" hasCustomPrompt="1"/>
          </p:nvPr>
        </p:nvSpPr>
        <p:spPr>
          <a:xfrm>
            <a:off x="279071" y="7180058"/>
            <a:ext cx="4000829" cy="122668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0" name="テキスト プレースホルダー 19"/>
          <p:cNvSpPr>
            <a:spLocks noGrp="1"/>
          </p:cNvSpPr>
          <p:nvPr>
            <p:ph type="body" sz="quarter" idx="17" hasCustomPrompt="1"/>
          </p:nvPr>
        </p:nvSpPr>
        <p:spPr>
          <a:xfrm>
            <a:off x="279072" y="6685044"/>
            <a:ext cx="4118884" cy="615305"/>
          </a:xfrm>
        </p:spPr>
        <p:txBody>
          <a:bodyPr>
            <a:normAutofit/>
          </a:bodyPr>
          <a:lstStyle>
            <a:lvl1pPr marL="0" indent="0">
              <a:buNone/>
              <a:defRPr sz="2800" b="1" cap="none" spc="0">
                <a:ln w="9525">
                  <a:solidFill>
                    <a:schemeClr val="bg1"/>
                  </a:solidFill>
                  <a:prstDash val="solid"/>
                </a:ln>
                <a:solidFill>
                  <a:srgbClr val="E85436"/>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35" name="テキスト プレースホルダー 19"/>
          <p:cNvSpPr>
            <a:spLocks noGrp="1"/>
          </p:cNvSpPr>
          <p:nvPr>
            <p:ph type="body" sz="quarter" idx="34" hasCustomPrompt="1"/>
          </p:nvPr>
        </p:nvSpPr>
        <p:spPr>
          <a:xfrm>
            <a:off x="462978" y="8847064"/>
            <a:ext cx="3614376" cy="381000"/>
          </a:xfrm>
        </p:spPr>
        <p:txBody>
          <a:bodyPr>
            <a:normAutofit/>
          </a:bodyPr>
          <a:lstStyle>
            <a:lvl1pPr marL="0" indent="0">
              <a:buNone/>
              <a:defRPr sz="2000" b="1">
                <a:solidFill>
                  <a:schemeClr val="bg1"/>
                </a:solidFill>
                <a:effectLst>
                  <a:outerShdw blurRad="50800" dist="38100" dir="2700000" algn="tl" rotWithShape="0">
                    <a:prstClr val="black">
                      <a:alpha val="6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37" name="テキスト プレースホルダー 19"/>
          <p:cNvSpPr>
            <a:spLocks noGrp="1"/>
          </p:cNvSpPr>
          <p:nvPr>
            <p:ph type="body" sz="quarter" idx="49" hasCustomPrompt="1"/>
          </p:nvPr>
        </p:nvSpPr>
        <p:spPr>
          <a:xfrm>
            <a:off x="5677054" y="2568948"/>
            <a:ext cx="1533530" cy="1269004"/>
          </a:xfrm>
        </p:spPr>
        <p:txBody>
          <a:bodyPr>
            <a:noAutofit/>
          </a:bodyPr>
          <a:lstStyle>
            <a:lvl1pPr marL="0" indent="0" algn="ctr">
              <a:buNone/>
              <a:defRPr sz="2000" b="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ここに文章を入れましょう</a:t>
            </a:r>
          </a:p>
        </p:txBody>
      </p:sp>
    </p:spTree>
    <p:extLst>
      <p:ext uri="{BB962C8B-B14F-4D97-AF65-F5344CB8AC3E}">
        <p14:creationId xmlns:p14="http://schemas.microsoft.com/office/powerpoint/2010/main" val="375749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2CB6C8A-BDC6-4243-8956-92663087013F}" type="datetimeFigureOut">
              <a:rPr kumimoji="1" lang="ja-JP" altLang="en-US" smtClean="0"/>
              <a:t>2025/2/12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807660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2CB6C8A-BDC6-4243-8956-92663087013F}" type="datetimeFigureOut">
              <a:rPr kumimoji="1" lang="ja-JP" altLang="en-US" smtClean="0"/>
              <a:t>2025/2/12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971312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2CB6C8A-BDC6-4243-8956-92663087013F}" type="datetimeFigureOut">
              <a:rPr kumimoji="1" lang="ja-JP" altLang="en-US" smtClean="0"/>
              <a:t>2025/2/12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1955738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セクション見出し">
    <p:spTree>
      <p:nvGrpSpPr>
        <p:cNvPr id="1" name=""/>
        <p:cNvGrpSpPr/>
        <p:nvPr/>
      </p:nvGrpSpPr>
      <p:grpSpPr>
        <a:xfrm>
          <a:off x="0" y="0"/>
          <a:ext cx="0" cy="0"/>
          <a:chOff x="0" y="0"/>
          <a:chExt cx="0" cy="0"/>
        </a:xfrm>
      </p:grpSpPr>
      <p:sp>
        <p:nvSpPr>
          <p:cNvPr id="7" name="図プレースホルダー 16"/>
          <p:cNvSpPr>
            <a:spLocks noGrp="1"/>
          </p:cNvSpPr>
          <p:nvPr>
            <p:ph type="pic" sz="quarter" idx="28" hasCustomPrompt="1"/>
          </p:nvPr>
        </p:nvSpPr>
        <p:spPr>
          <a:xfrm rot="21111359">
            <a:off x="326958" y="1479396"/>
            <a:ext cx="2819257" cy="2048131"/>
          </a:xfrm>
          <a:blipFill dpi="0" rotWithShape="1">
            <a:blip r:embed="rId2"/>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720000">
            <a:norm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8" name="図プレースホルダー 16"/>
          <p:cNvSpPr>
            <a:spLocks noGrp="1"/>
          </p:cNvSpPr>
          <p:nvPr>
            <p:ph type="pic" sz="quarter" idx="29" hasCustomPrompt="1"/>
          </p:nvPr>
        </p:nvSpPr>
        <p:spPr>
          <a:xfrm rot="414247">
            <a:off x="297557" y="4735367"/>
            <a:ext cx="3279024" cy="2382143"/>
          </a:xfrm>
          <a:blipFill dpi="0" rotWithShape="1">
            <a:blip r:embed="rId3"/>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82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9" name="図プレースホルダー 16"/>
          <p:cNvSpPr>
            <a:spLocks noGrp="1"/>
          </p:cNvSpPr>
          <p:nvPr>
            <p:ph type="pic" sz="quarter" idx="30" hasCustomPrompt="1"/>
          </p:nvPr>
        </p:nvSpPr>
        <p:spPr>
          <a:xfrm rot="21073439">
            <a:off x="2124033" y="3142171"/>
            <a:ext cx="3208425" cy="2197722"/>
          </a:xfrm>
          <a:blipFill dpi="0" rotWithShape="1">
            <a:blip r:embed="rId4"/>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720000">
            <a:norm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3" name="テキスト プレースホルダー 19"/>
          <p:cNvSpPr>
            <a:spLocks noGrp="1"/>
          </p:cNvSpPr>
          <p:nvPr>
            <p:ph type="body" sz="quarter" idx="34" hasCustomPrompt="1"/>
          </p:nvPr>
        </p:nvSpPr>
        <p:spPr>
          <a:xfrm>
            <a:off x="3728246" y="2174625"/>
            <a:ext cx="3652517" cy="381000"/>
          </a:xfrm>
        </p:spPr>
        <p:txBody>
          <a:bodyPr>
            <a:prstTxWarp prst="textArchUp">
              <a:avLst/>
            </a:prstTxWarp>
            <a:noAutofit/>
          </a:bodyPr>
          <a:lstStyle>
            <a:lvl1pPr marL="0" indent="0" algn="ctr">
              <a:buNone/>
              <a:defRPr sz="44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イベント名</a:t>
            </a:r>
          </a:p>
        </p:txBody>
      </p:sp>
      <p:sp>
        <p:nvSpPr>
          <p:cNvPr id="14" name="テキスト プレースホルダー 19"/>
          <p:cNvSpPr>
            <a:spLocks noGrp="1"/>
          </p:cNvSpPr>
          <p:nvPr>
            <p:ph type="body" sz="quarter" idx="35" hasCustomPrompt="1"/>
          </p:nvPr>
        </p:nvSpPr>
        <p:spPr>
          <a:xfrm>
            <a:off x="3900719" y="2452331"/>
            <a:ext cx="3307569" cy="381000"/>
          </a:xfrm>
        </p:spPr>
        <p:txBody>
          <a:bodyPr>
            <a:noAutofit/>
          </a:bodyPr>
          <a:lstStyle>
            <a:lvl1pPr marL="0" indent="0" algn="ctr">
              <a:buNone/>
              <a:defRPr sz="28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20XX.XX.XX</a:t>
            </a:r>
            <a:endParaRPr kumimoji="1" lang="ja-JP" altLang="en-US" dirty="0"/>
          </a:p>
        </p:txBody>
      </p:sp>
      <p:sp>
        <p:nvSpPr>
          <p:cNvPr id="16" name="テキスト プレースホルダー 19"/>
          <p:cNvSpPr>
            <a:spLocks noGrp="1"/>
          </p:cNvSpPr>
          <p:nvPr>
            <p:ph type="body" sz="quarter" idx="51" hasCustomPrompt="1"/>
          </p:nvPr>
        </p:nvSpPr>
        <p:spPr>
          <a:xfrm>
            <a:off x="4256627" y="5507541"/>
            <a:ext cx="3078953" cy="863448"/>
          </a:xfrm>
        </p:spPr>
        <p:txBody>
          <a:bodyPr>
            <a:noAutofit/>
          </a:bodyPr>
          <a:lstStyle>
            <a:lvl1pPr marL="0" indent="0" algn="l">
              <a:buNone/>
              <a:defRPr sz="2000" b="1" cap="none" spc="0">
                <a:ln>
                  <a:noFill/>
                </a:ln>
                <a:solidFill>
                  <a:schemeClr val="accent2"/>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17" name="テキスト プレースホルダー 386"/>
          <p:cNvSpPr>
            <a:spLocks noGrp="1"/>
          </p:cNvSpPr>
          <p:nvPr>
            <p:ph type="body" sz="quarter" idx="52" hasCustomPrompt="1"/>
          </p:nvPr>
        </p:nvSpPr>
        <p:spPr>
          <a:xfrm>
            <a:off x="4256627" y="6158057"/>
            <a:ext cx="3078953" cy="138286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endParaRPr kumimoji="1" lang="ja-JP" altLang="en-US" dirty="0"/>
          </a:p>
        </p:txBody>
      </p:sp>
      <p:sp>
        <p:nvSpPr>
          <p:cNvPr id="19" name="図プレースホルダー 16"/>
          <p:cNvSpPr>
            <a:spLocks noGrp="1"/>
          </p:cNvSpPr>
          <p:nvPr>
            <p:ph type="pic" sz="quarter" idx="45" hasCustomPrompt="1"/>
          </p:nvPr>
        </p:nvSpPr>
        <p:spPr>
          <a:xfrm>
            <a:off x="235861" y="7670800"/>
            <a:ext cx="1919325" cy="1390416"/>
          </a:xfrm>
          <a:prstGeom prst="rect">
            <a:avLst/>
          </a:prstGeom>
          <a:blipFill dpi="0" rotWithShape="1">
            <a:blip r:embed="rId5"/>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図プレースホルダー 16"/>
          <p:cNvSpPr>
            <a:spLocks noGrp="1"/>
          </p:cNvSpPr>
          <p:nvPr>
            <p:ph type="pic" sz="quarter" idx="53" hasCustomPrompt="1"/>
          </p:nvPr>
        </p:nvSpPr>
        <p:spPr>
          <a:xfrm>
            <a:off x="5501455" y="3419019"/>
            <a:ext cx="1869560" cy="1838172"/>
          </a:xfrm>
          <a:prstGeom prst="ellipse">
            <a:avLst/>
          </a:prstGeom>
          <a:blipFill dpi="0" rotWithShape="1">
            <a:blip r:embed="rId5"/>
            <a:srcRect/>
            <a:tile tx="0" ty="0" sx="100000" sy="100000" flip="none" algn="ctr"/>
          </a:blipFill>
        </p:spPr>
        <p:txBody>
          <a:bodyPr tIns="28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2" name="図プレースホルダー 16"/>
          <p:cNvSpPr>
            <a:spLocks noGrp="1"/>
          </p:cNvSpPr>
          <p:nvPr>
            <p:ph type="pic" sz="quarter" idx="54" hasCustomPrompt="1"/>
          </p:nvPr>
        </p:nvSpPr>
        <p:spPr>
          <a:xfrm>
            <a:off x="2257853" y="9083062"/>
            <a:ext cx="1919325" cy="1390416"/>
          </a:xfrm>
          <a:prstGeom prst="rect">
            <a:avLst/>
          </a:prstGeom>
          <a:blipFill dpi="0" rotWithShape="1">
            <a:blip r:embed="rId2"/>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テキスト プレースホルダー 386"/>
          <p:cNvSpPr>
            <a:spLocks noGrp="1"/>
          </p:cNvSpPr>
          <p:nvPr>
            <p:ph type="body" sz="quarter" idx="55" hasCustomPrompt="1"/>
          </p:nvPr>
        </p:nvSpPr>
        <p:spPr>
          <a:xfrm>
            <a:off x="2257853" y="7682319"/>
            <a:ext cx="1962287" cy="1375156"/>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4" name="テキスト プレースホルダー 386"/>
          <p:cNvSpPr>
            <a:spLocks noGrp="1"/>
          </p:cNvSpPr>
          <p:nvPr>
            <p:ph type="body" sz="quarter" idx="56" hasCustomPrompt="1"/>
          </p:nvPr>
        </p:nvSpPr>
        <p:spPr>
          <a:xfrm>
            <a:off x="235861" y="9150017"/>
            <a:ext cx="1962287" cy="1375156"/>
          </a:xfrm>
        </p:spPr>
        <p:txBody>
          <a:bodyPr>
            <a:normAutofit/>
          </a:bodyPr>
          <a:lstStyle>
            <a:lvl1pPr marL="0" marR="0" indent="0" algn="r"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 name="テキスト ボックス 4"/>
          <p:cNvSpPr txBox="1"/>
          <p:nvPr userDrawn="1"/>
        </p:nvSpPr>
        <p:spPr>
          <a:xfrm>
            <a:off x="4457700" y="7670800"/>
            <a:ext cx="1910022" cy="2802678"/>
          </a:xfrm>
          <a:prstGeom prst="rect">
            <a:avLst/>
          </a:prstGeom>
          <a:noFill/>
        </p:spPr>
        <p:txBody>
          <a:bodyPr vert="eaVert" wrap="square" rtlCol="0">
            <a:spAutoFit/>
          </a:bodyPr>
          <a:lstStyle/>
          <a:p>
            <a:endParaRPr kumimoji="1" lang="ja-JP" altLang="en-US" dirty="0"/>
          </a:p>
        </p:txBody>
      </p:sp>
      <p:sp>
        <p:nvSpPr>
          <p:cNvPr id="28" name="縦書きテキスト プレースホルダー 27"/>
          <p:cNvSpPr>
            <a:spLocks noGrp="1"/>
          </p:cNvSpPr>
          <p:nvPr>
            <p:ph type="body" orient="vert" sz="quarter" idx="57" hasCustomPrompt="1"/>
          </p:nvPr>
        </p:nvSpPr>
        <p:spPr>
          <a:xfrm>
            <a:off x="6533453" y="7831925"/>
            <a:ext cx="626890" cy="2743186"/>
          </a:xfrm>
        </p:spPr>
        <p:txBody>
          <a:bodyPr vert="eaVert">
            <a:normAutofit/>
          </a:bodyPr>
          <a:lstStyle>
            <a:lvl1pPr marL="0" indent="0">
              <a:buNone/>
              <a:defRPr sz="2000" b="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タイトルを入れる</a:t>
            </a:r>
          </a:p>
        </p:txBody>
      </p:sp>
      <p:sp>
        <p:nvSpPr>
          <p:cNvPr id="30" name="縦書きテキスト プレースホルダー 29"/>
          <p:cNvSpPr>
            <a:spLocks noGrp="1"/>
          </p:cNvSpPr>
          <p:nvPr>
            <p:ph type="body" orient="vert" sz="quarter" idx="58" hasCustomPrompt="1"/>
          </p:nvPr>
        </p:nvSpPr>
        <p:spPr>
          <a:xfrm>
            <a:off x="4220138" y="7682318"/>
            <a:ext cx="2171157" cy="2791159"/>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1</a:t>
            </a:r>
            <a:r>
              <a:rPr kumimoji="1" lang="ja-JP" altLang="en-US" dirty="0"/>
              <a:t> </a:t>
            </a:r>
            <a:r>
              <a:rPr kumimoji="1" lang="en-US" altLang="ja-JP" dirty="0"/>
              <a:t>9</a:t>
            </a:r>
            <a:r>
              <a:rPr kumimoji="1" lang="ja-JP" altLang="en-US" dirty="0"/>
              <a:t> </a:t>
            </a:r>
            <a:r>
              <a:rPr kumimoji="1" lang="en-US" altLang="ja-JP" dirty="0"/>
              <a:t>2</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p:txBody>
      </p:sp>
      <p:sp>
        <p:nvSpPr>
          <p:cNvPr id="1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20"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25" name="テキスト プレースホルダー 7"/>
          <p:cNvSpPr>
            <a:spLocks noGrp="1"/>
          </p:cNvSpPr>
          <p:nvPr>
            <p:ph type="body" sz="quarter" idx="12" hasCustomPrompt="1"/>
          </p:nvPr>
        </p:nvSpPr>
        <p:spPr>
          <a:xfrm>
            <a:off x="5391150" y="8201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26" name="図プレースホルダー 361"/>
          <p:cNvSpPr>
            <a:spLocks noGrp="1"/>
          </p:cNvSpPr>
          <p:nvPr>
            <p:ph type="pic" sz="quarter" idx="13" hasCustomPrompt="1"/>
          </p:nvPr>
        </p:nvSpPr>
        <p:spPr>
          <a:xfrm>
            <a:off x="255423" y="253713"/>
            <a:ext cx="747877" cy="914974"/>
          </a:xfrm>
          <a:blipFill dpi="0" rotWithShape="1">
            <a:blip r:embed="rId6"/>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27"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Tree>
    <p:extLst>
      <p:ext uri="{BB962C8B-B14F-4D97-AF65-F5344CB8AC3E}">
        <p14:creationId xmlns:p14="http://schemas.microsoft.com/office/powerpoint/2010/main" val="3550229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9"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11" name="テキスト プレースホルダー 7"/>
          <p:cNvSpPr>
            <a:spLocks noGrp="1"/>
          </p:cNvSpPr>
          <p:nvPr>
            <p:ph type="body" sz="quarter" idx="12" hasCustomPrompt="1"/>
          </p:nvPr>
        </p:nvSpPr>
        <p:spPr>
          <a:xfrm>
            <a:off x="5391150" y="8074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13" name="図プレースホルダー 361"/>
          <p:cNvSpPr>
            <a:spLocks noGrp="1"/>
          </p:cNvSpPr>
          <p:nvPr>
            <p:ph type="pic" sz="quarter" idx="13" hasCustomPrompt="1"/>
          </p:nvPr>
        </p:nvSpPr>
        <p:spPr>
          <a:xfrm>
            <a:off x="255423" y="253713"/>
            <a:ext cx="747877" cy="914974"/>
          </a:xfrm>
          <a:blipFill dpi="0" rotWithShape="1">
            <a:blip r:embed="rId2"/>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15"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
        <p:nvSpPr>
          <p:cNvPr id="22" name="図プレースホルダー 16"/>
          <p:cNvSpPr>
            <a:spLocks noGrp="1"/>
          </p:cNvSpPr>
          <p:nvPr>
            <p:ph type="pic" sz="quarter" idx="15" hasCustomPrompt="1"/>
          </p:nvPr>
        </p:nvSpPr>
        <p:spPr>
          <a:xfrm>
            <a:off x="330294" y="1780608"/>
            <a:ext cx="5962072" cy="4499971"/>
          </a:xfrm>
          <a:prstGeom prst="rect">
            <a:avLst/>
          </a:prstGeom>
          <a:blipFill dpi="0" rotWithShape="1">
            <a:blip r:embed="rId3"/>
            <a:srcRect/>
            <a:tile tx="0" ty="0" sx="100000" sy="100000" flip="none" algn="ctr"/>
          </a:blipFill>
        </p:spPr>
        <p:txBody>
          <a:bodyPr tIns="165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4" name="図プレースホルダー 16"/>
          <p:cNvSpPr>
            <a:spLocks noGrp="1"/>
          </p:cNvSpPr>
          <p:nvPr>
            <p:ph type="pic" sz="quarter" idx="59" hasCustomPrompt="1"/>
          </p:nvPr>
        </p:nvSpPr>
        <p:spPr>
          <a:xfrm>
            <a:off x="3779378" y="4509383"/>
            <a:ext cx="3560425" cy="2414309"/>
          </a:xfrm>
          <a:prstGeom prst="rect">
            <a:avLst/>
          </a:prstGeom>
          <a:blipFill dpi="0" rotWithShape="1">
            <a:blip r:embed="rId4"/>
            <a:srcRect/>
            <a:tile tx="0" ty="0" sx="100000" sy="100000" flip="none" algn="ctr"/>
          </a:blipFill>
          <a:ln w="57150">
            <a:solidFill>
              <a:schemeClr val="bg1"/>
            </a:solidFill>
          </a:ln>
        </p:spPr>
        <p:txBody>
          <a:bodyPr tIns="79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6" name="図プレースホルダー 16"/>
          <p:cNvSpPr>
            <a:spLocks noGrp="1"/>
          </p:cNvSpPr>
          <p:nvPr>
            <p:ph type="pic" sz="quarter" idx="60" hasCustomPrompt="1"/>
          </p:nvPr>
        </p:nvSpPr>
        <p:spPr>
          <a:xfrm>
            <a:off x="269648" y="6462274"/>
            <a:ext cx="3275294" cy="2288057"/>
          </a:xfrm>
          <a:prstGeom prst="rect">
            <a:avLst/>
          </a:prstGeom>
          <a:blipFill dpi="0" rotWithShape="1">
            <a:blip r:embed="rId5"/>
            <a:srcRect/>
            <a:tile tx="0" ty="0" sx="100000" sy="100000" flip="none" algn="ctr"/>
          </a:blipFill>
          <a:ln w="57150">
            <a:solidFill>
              <a:schemeClr val="bg1"/>
            </a:solidFill>
          </a:ln>
        </p:spPr>
        <p:txBody>
          <a:bodyPr tIns="72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9" name="テキスト プレースホルダー 386"/>
          <p:cNvSpPr>
            <a:spLocks noGrp="1"/>
          </p:cNvSpPr>
          <p:nvPr>
            <p:ph type="body" sz="quarter" idx="52" hasCustomPrompt="1"/>
          </p:nvPr>
        </p:nvSpPr>
        <p:spPr>
          <a:xfrm>
            <a:off x="3657600" y="7158913"/>
            <a:ext cx="3682204" cy="151885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0" name="図プレースホルダー 16"/>
          <p:cNvSpPr>
            <a:spLocks noGrp="1"/>
          </p:cNvSpPr>
          <p:nvPr>
            <p:ph type="pic" sz="quarter" idx="53" hasCustomPrompt="1"/>
          </p:nvPr>
        </p:nvSpPr>
        <p:spPr>
          <a:xfrm>
            <a:off x="5357586" y="8601175"/>
            <a:ext cx="1869560" cy="1838172"/>
          </a:xfrm>
          <a:prstGeom prst="ellipse">
            <a:avLst/>
          </a:prstGeom>
          <a:blipFill dpi="0" rotWithShape="1">
            <a:blip r:embed="rId5"/>
            <a:srcRect/>
            <a:tile tx="0" ty="0" sx="100000" sy="100000" flip="none" algn="ctr"/>
          </a:blipFill>
        </p:spPr>
        <p:txBody>
          <a:bodyPr tIns="28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1" name="図プレースホルダー 16"/>
          <p:cNvSpPr>
            <a:spLocks noGrp="1"/>
          </p:cNvSpPr>
          <p:nvPr>
            <p:ph type="pic" sz="quarter" idx="61" hasCustomPrompt="1"/>
          </p:nvPr>
        </p:nvSpPr>
        <p:spPr>
          <a:xfrm>
            <a:off x="2581790" y="8677762"/>
            <a:ext cx="2560692" cy="1761585"/>
          </a:xfrm>
          <a:prstGeom prst="rect">
            <a:avLst/>
          </a:prstGeom>
          <a:blipFill dpi="0" rotWithShape="1">
            <a:blip r:embed="rId6"/>
            <a:srcRect/>
            <a:tile tx="0" ty="0" sx="100000" sy="100000" flip="none" algn="ctr"/>
          </a:blipFill>
          <a:ln w="57150">
            <a:solidFill>
              <a:schemeClr val="bg1"/>
            </a:solidFill>
          </a:ln>
        </p:spPr>
        <p:txBody>
          <a:bodyPr tIns="46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2" name="テキスト プレースホルダー 386"/>
          <p:cNvSpPr>
            <a:spLocks noGrp="1"/>
          </p:cNvSpPr>
          <p:nvPr>
            <p:ph type="body" sz="quarter" idx="42" hasCustomPrompt="1"/>
          </p:nvPr>
        </p:nvSpPr>
        <p:spPr>
          <a:xfrm>
            <a:off x="303110" y="8908971"/>
            <a:ext cx="2063576" cy="1642915"/>
          </a:xfrm>
        </p:spPr>
        <p:txBody>
          <a:bodyPr>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7" name="テキスト プレースホルダー 19"/>
          <p:cNvSpPr>
            <a:spLocks noGrp="1"/>
          </p:cNvSpPr>
          <p:nvPr>
            <p:ph type="body" sz="quarter" idx="34" hasCustomPrompt="1"/>
          </p:nvPr>
        </p:nvSpPr>
        <p:spPr>
          <a:xfrm>
            <a:off x="3907158" y="2161608"/>
            <a:ext cx="3652517" cy="1271622"/>
          </a:xfrm>
        </p:spPr>
        <p:txBody>
          <a:bodyPr>
            <a:noAutofit/>
          </a:bodyPr>
          <a:lstStyle>
            <a:lvl1pPr marL="0" indent="0" algn="ctr">
              <a:buNone/>
              <a:defRPr sz="3600" b="1" cap="none" spc="0">
                <a:ln>
                  <a:noFill/>
                </a:ln>
                <a:solidFill>
                  <a:schemeClr val="bg1"/>
                </a:solidFill>
                <a:effectLst>
                  <a:glow rad="203200">
                    <a:srgbClr val="EE8291"/>
                  </a:glo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イベント名を入れましょう</a:t>
            </a:r>
          </a:p>
        </p:txBody>
      </p:sp>
      <p:sp>
        <p:nvSpPr>
          <p:cNvPr id="28" name="テキスト プレースホルダー 19"/>
          <p:cNvSpPr>
            <a:spLocks noGrp="1"/>
          </p:cNvSpPr>
          <p:nvPr>
            <p:ph type="body" sz="quarter" idx="35" hasCustomPrompt="1"/>
          </p:nvPr>
        </p:nvSpPr>
        <p:spPr>
          <a:xfrm>
            <a:off x="4099896" y="3308063"/>
            <a:ext cx="3307569" cy="522780"/>
          </a:xfrm>
        </p:spPr>
        <p:txBody>
          <a:bodyPr>
            <a:noAutofit/>
          </a:bodyPr>
          <a:lstStyle>
            <a:lvl1pPr marL="0" indent="0" algn="ctr">
              <a:buNone/>
              <a:defRPr sz="2800" b="1" cap="none" spc="50">
                <a:ln w="9525" cmpd="sng">
                  <a:solidFill>
                    <a:srgbClr val="ED9DBA"/>
                  </a:solidFill>
                  <a:prstDash val="solid"/>
                </a:ln>
                <a:solidFill>
                  <a:srgbClr val="70AD47">
                    <a:tint val="1000"/>
                  </a:srgbClr>
                </a:solidFill>
                <a:effectLst>
                  <a:glow rad="63500">
                    <a:srgbClr val="EE8291">
                      <a:alpha val="80000"/>
                    </a:srgbClr>
                  </a:glo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20XX.XX.XX</a:t>
            </a:r>
            <a:endParaRPr kumimoji="1" lang="ja-JP" altLang="en-US" dirty="0"/>
          </a:p>
        </p:txBody>
      </p:sp>
    </p:spTree>
    <p:extLst>
      <p:ext uri="{BB962C8B-B14F-4D97-AF65-F5344CB8AC3E}">
        <p14:creationId xmlns:p14="http://schemas.microsoft.com/office/powerpoint/2010/main" val="2376029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13" name="テキスト プレースホルダー 386"/>
          <p:cNvSpPr>
            <a:spLocks noGrp="1"/>
          </p:cNvSpPr>
          <p:nvPr>
            <p:ph type="body" sz="quarter" idx="32" hasCustomPrompt="1"/>
          </p:nvPr>
        </p:nvSpPr>
        <p:spPr>
          <a:xfrm>
            <a:off x="357228" y="7533127"/>
            <a:ext cx="4170636" cy="99836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18" name="図プレースホルダー 16"/>
          <p:cNvSpPr>
            <a:spLocks noGrp="1"/>
          </p:cNvSpPr>
          <p:nvPr>
            <p:ph type="pic" sz="quarter" idx="33" hasCustomPrompt="1"/>
          </p:nvPr>
        </p:nvSpPr>
        <p:spPr>
          <a:xfrm>
            <a:off x="4693039" y="7035571"/>
            <a:ext cx="2409572" cy="1495924"/>
          </a:xfrm>
          <a:prstGeom prst="roundRect">
            <a:avLst>
              <a:gd name="adj" fmla="val 5798"/>
            </a:avLst>
          </a:prstGeom>
          <a:blipFill dpi="0" rotWithShape="1">
            <a:blip r:embed="rId2"/>
            <a:srcRect/>
            <a:tile tx="0" ty="0" sx="100000" sy="100000" flip="none" algn="ctr"/>
          </a:blipFill>
        </p:spPr>
        <p:txBody>
          <a:bodyPr tIns="324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テキスト プレースホルダー 19"/>
          <p:cNvSpPr>
            <a:spLocks noGrp="1"/>
          </p:cNvSpPr>
          <p:nvPr>
            <p:ph type="body" sz="quarter" idx="34" hasCustomPrompt="1"/>
          </p:nvPr>
        </p:nvSpPr>
        <p:spPr>
          <a:xfrm>
            <a:off x="553231" y="722883"/>
            <a:ext cx="6443936" cy="381000"/>
          </a:xfrm>
        </p:spPr>
        <p:txBody>
          <a:bodyPr>
            <a:prstTxWarp prst="textArchUp">
              <a:avLst/>
            </a:prstTxWarp>
            <a:noAutofit/>
          </a:bodyPr>
          <a:lstStyle>
            <a:lvl1pPr marL="0" indent="0" algn="ctr">
              <a:buNone/>
              <a:defRPr sz="36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49" name="テキスト プレースホルダー 386"/>
          <p:cNvSpPr>
            <a:spLocks noGrp="1"/>
          </p:cNvSpPr>
          <p:nvPr>
            <p:ph type="body" sz="quarter" idx="36" hasCustomPrompt="1"/>
          </p:nvPr>
        </p:nvSpPr>
        <p:spPr>
          <a:xfrm>
            <a:off x="451783" y="9360142"/>
            <a:ext cx="2586731" cy="964957"/>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120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2" name="テキスト プレースホルダー 386"/>
          <p:cNvSpPr>
            <a:spLocks noGrp="1"/>
          </p:cNvSpPr>
          <p:nvPr>
            <p:ph type="body" sz="quarter" idx="37" hasCustomPrompt="1"/>
          </p:nvPr>
        </p:nvSpPr>
        <p:spPr>
          <a:xfrm>
            <a:off x="3658750" y="9398106"/>
            <a:ext cx="3443860" cy="104529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4" name="図プレースホルダー 16"/>
          <p:cNvSpPr>
            <a:spLocks noGrp="1"/>
          </p:cNvSpPr>
          <p:nvPr>
            <p:ph type="pic" sz="quarter" idx="39" hasCustomPrompt="1"/>
          </p:nvPr>
        </p:nvSpPr>
        <p:spPr>
          <a:xfrm>
            <a:off x="705560" y="2136847"/>
            <a:ext cx="1276561" cy="1601556"/>
          </a:xfrm>
          <a:blipFill dpi="0" rotWithShape="1">
            <a:blip r:embed="rId3"/>
            <a:srcRect/>
            <a:tile tx="0" ty="0" sx="100000" sy="100000" flip="none" algn="ctr"/>
          </a:blipFill>
        </p:spPr>
        <p:txBody>
          <a:bodyPr tIns="43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55" name="テキスト プレースホルダー 386"/>
          <p:cNvSpPr>
            <a:spLocks noGrp="1"/>
          </p:cNvSpPr>
          <p:nvPr>
            <p:ph type="body" sz="quarter" idx="40" hasCustomPrompt="1"/>
          </p:nvPr>
        </p:nvSpPr>
        <p:spPr>
          <a:xfrm>
            <a:off x="2071882" y="2129427"/>
            <a:ext cx="1407341" cy="16100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3" name="テキスト プレースホルダー 19"/>
          <p:cNvSpPr>
            <a:spLocks noGrp="1"/>
          </p:cNvSpPr>
          <p:nvPr>
            <p:ph type="body" sz="quarter" idx="38" hasCustomPrompt="1"/>
          </p:nvPr>
        </p:nvSpPr>
        <p:spPr>
          <a:xfrm>
            <a:off x="705561" y="1766435"/>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74" name="図プレースホルダー 16"/>
          <p:cNvSpPr>
            <a:spLocks noGrp="1"/>
          </p:cNvSpPr>
          <p:nvPr>
            <p:ph type="pic" sz="quarter" idx="41" hasCustomPrompt="1"/>
          </p:nvPr>
        </p:nvSpPr>
        <p:spPr>
          <a:xfrm>
            <a:off x="2190582" y="4738241"/>
            <a:ext cx="1276561" cy="1601556"/>
          </a:xfrm>
          <a:blipFill dpi="0" rotWithShape="1">
            <a:blip r:embed="rId4"/>
            <a:srcRect/>
            <a:tile tx="0" ty="0" sx="100000" sy="100000" flip="none" algn="ctr"/>
          </a:blipFill>
        </p:spPr>
        <p:txBody>
          <a:bodyPr tIns="43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75" name="テキスト プレースホルダー 386"/>
          <p:cNvSpPr>
            <a:spLocks noGrp="1"/>
          </p:cNvSpPr>
          <p:nvPr>
            <p:ph type="body" sz="quarter" idx="42" hasCustomPrompt="1"/>
          </p:nvPr>
        </p:nvSpPr>
        <p:spPr>
          <a:xfrm>
            <a:off x="705560" y="4730821"/>
            <a:ext cx="1407341" cy="16100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92" name="テキスト プレースホルダー 19"/>
          <p:cNvSpPr>
            <a:spLocks noGrp="1"/>
          </p:cNvSpPr>
          <p:nvPr>
            <p:ph type="body" sz="quarter" idx="43" hasCustomPrompt="1"/>
          </p:nvPr>
        </p:nvSpPr>
        <p:spPr>
          <a:xfrm>
            <a:off x="705561" y="4367829"/>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09" name="テキスト プレースホルダー 19"/>
          <p:cNvSpPr>
            <a:spLocks noGrp="1"/>
          </p:cNvSpPr>
          <p:nvPr>
            <p:ph type="body" sz="quarter" idx="44" hasCustomPrompt="1"/>
          </p:nvPr>
        </p:nvSpPr>
        <p:spPr>
          <a:xfrm>
            <a:off x="4028009" y="1766435"/>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10" name="図プレースホルダー 16"/>
          <p:cNvSpPr>
            <a:spLocks noGrp="1"/>
          </p:cNvSpPr>
          <p:nvPr>
            <p:ph type="pic" sz="quarter" idx="45" hasCustomPrompt="1"/>
          </p:nvPr>
        </p:nvSpPr>
        <p:spPr>
          <a:xfrm>
            <a:off x="4012603" y="2136846"/>
            <a:ext cx="2815510" cy="1977953"/>
          </a:xfrm>
          <a:blipFill dpi="0" rotWithShape="1">
            <a:blip r:embed="rId5"/>
            <a:srcRect/>
            <a:tile tx="0" ty="0" sx="100000" sy="100000" flip="none" algn="ctr"/>
          </a:blipFill>
        </p:spPr>
        <p:txBody>
          <a:bodyPr tIns="57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11" name="テキスト プレースホルダー 386"/>
          <p:cNvSpPr>
            <a:spLocks noGrp="1"/>
          </p:cNvSpPr>
          <p:nvPr>
            <p:ph type="body" sz="quarter" idx="46" hasCustomPrompt="1"/>
          </p:nvPr>
        </p:nvSpPr>
        <p:spPr>
          <a:xfrm>
            <a:off x="4008719" y="4222286"/>
            <a:ext cx="2819394" cy="95931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120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112" name="図プレースホルダー 16"/>
          <p:cNvSpPr>
            <a:spLocks noGrp="1"/>
          </p:cNvSpPr>
          <p:nvPr>
            <p:ph type="pic" sz="quarter" idx="47" hasCustomPrompt="1"/>
          </p:nvPr>
        </p:nvSpPr>
        <p:spPr>
          <a:xfrm>
            <a:off x="4006620" y="5181600"/>
            <a:ext cx="1197485" cy="1197485"/>
          </a:xfrm>
          <a:prstGeom prst="ellipse">
            <a:avLst/>
          </a:prstGeom>
          <a:blipFill dpi="0" rotWithShape="1">
            <a:blip r:embed="rId2"/>
            <a:srcRect/>
            <a:tile tx="0" ty="0" sx="100000" sy="100000" flip="none" algn="ctr"/>
          </a:blipFill>
        </p:spPr>
        <p:txBody>
          <a:bodyPr tIns="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13" name="テキスト プレースホルダー 386"/>
          <p:cNvSpPr>
            <a:spLocks noGrp="1"/>
          </p:cNvSpPr>
          <p:nvPr>
            <p:ph type="body" sz="quarter" idx="48" hasCustomPrompt="1"/>
          </p:nvPr>
        </p:nvSpPr>
        <p:spPr>
          <a:xfrm>
            <a:off x="5251231" y="5359402"/>
            <a:ext cx="1576882" cy="95931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82</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45" name="テキスト プレースホルダー 19"/>
          <p:cNvSpPr>
            <a:spLocks noGrp="1"/>
          </p:cNvSpPr>
          <p:nvPr>
            <p:ph type="body" sz="quarter" idx="49" hasCustomPrompt="1"/>
          </p:nvPr>
        </p:nvSpPr>
        <p:spPr>
          <a:xfrm>
            <a:off x="3729059" y="9070040"/>
            <a:ext cx="2062142" cy="381000"/>
          </a:xfrm>
        </p:spPr>
        <p:txBody>
          <a:bodyPr>
            <a:noAutofit/>
          </a:bodyPr>
          <a:lstStyle>
            <a:lvl1pPr marL="0" indent="0" algn="l">
              <a:buNone/>
              <a:defRPr sz="12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381" name="テキスト プレースホルダー 19"/>
          <p:cNvSpPr>
            <a:spLocks noGrp="1"/>
          </p:cNvSpPr>
          <p:nvPr>
            <p:ph type="body" sz="quarter" idx="30" hasCustomPrompt="1"/>
          </p:nvPr>
        </p:nvSpPr>
        <p:spPr>
          <a:xfrm>
            <a:off x="357228" y="7071445"/>
            <a:ext cx="4170636" cy="499915"/>
          </a:xfrm>
        </p:spPr>
        <p:txBody>
          <a:bodyPr>
            <a:noAutofit/>
          </a:bodyPr>
          <a:lstStyle>
            <a:lvl1pPr marL="0" indent="0">
              <a:buNone/>
              <a:defRPr sz="24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228" name="テキスト プレースホルダー 386"/>
          <p:cNvSpPr>
            <a:spLocks noGrp="1"/>
          </p:cNvSpPr>
          <p:nvPr>
            <p:ph type="body" sz="quarter" idx="50" hasCustomPrompt="1"/>
          </p:nvPr>
        </p:nvSpPr>
        <p:spPr>
          <a:xfrm>
            <a:off x="553231" y="1053083"/>
            <a:ext cx="6443936" cy="576645"/>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82</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a:t>
            </a:r>
            <a:endParaRPr kumimoji="1" lang="ja-JP" altLang="en-US" dirty="0"/>
          </a:p>
        </p:txBody>
      </p:sp>
      <p:sp>
        <p:nvSpPr>
          <p:cNvPr id="23" name="テキスト プレースホルダー 19"/>
          <p:cNvSpPr>
            <a:spLocks noGrp="1"/>
          </p:cNvSpPr>
          <p:nvPr>
            <p:ph type="body" sz="quarter" idx="56" hasCustomPrompt="1"/>
          </p:nvPr>
        </p:nvSpPr>
        <p:spPr>
          <a:xfrm>
            <a:off x="418681" y="9054534"/>
            <a:ext cx="2794248" cy="406671"/>
          </a:xfrm>
          <a:noFill/>
        </p:spPr>
        <p:txBody>
          <a:bodyPr>
            <a:noAutofit/>
          </a:bodyPr>
          <a:lstStyle>
            <a:lvl1pPr marL="0" indent="0" algn="l">
              <a:buNone/>
              <a:defRPr sz="1800" b="1" cap="none" spc="0">
                <a:ln w="6350">
                  <a:noFill/>
                </a:ln>
                <a:solidFill>
                  <a:srgbClr val="2E75B6"/>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Tree>
    <p:extLst>
      <p:ext uri="{BB962C8B-B14F-4D97-AF65-F5344CB8AC3E}">
        <p14:creationId xmlns:p14="http://schemas.microsoft.com/office/powerpoint/2010/main" val="2260750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8" name="図プレースホルダー 16"/>
          <p:cNvSpPr>
            <a:spLocks noGrp="1"/>
          </p:cNvSpPr>
          <p:nvPr>
            <p:ph type="pic" sz="quarter" idx="29" hasCustomPrompt="1"/>
          </p:nvPr>
        </p:nvSpPr>
        <p:spPr>
          <a:xfrm>
            <a:off x="4451862" y="1218833"/>
            <a:ext cx="1657591" cy="1854200"/>
          </a:xfrm>
          <a:prstGeom prst="ellipse">
            <a:avLst/>
          </a:prstGeom>
          <a:blipFill dpi="0" rotWithShape="1">
            <a:blip r:embed="rId2"/>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9" name="縦書きテキスト プレースホルダー 29"/>
          <p:cNvSpPr>
            <a:spLocks noGrp="1"/>
          </p:cNvSpPr>
          <p:nvPr>
            <p:ph type="body" orient="vert" sz="quarter" idx="58" hasCustomPrompt="1"/>
          </p:nvPr>
        </p:nvSpPr>
        <p:spPr>
          <a:xfrm>
            <a:off x="6565436" y="1214072"/>
            <a:ext cx="587395" cy="1854200"/>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6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a:t>タイトルを入れる</a:t>
            </a:r>
          </a:p>
        </p:txBody>
      </p:sp>
      <p:sp>
        <p:nvSpPr>
          <p:cNvPr id="3" name="縦書きテキスト プレースホルダー 2"/>
          <p:cNvSpPr>
            <a:spLocks noGrp="1"/>
          </p:cNvSpPr>
          <p:nvPr>
            <p:ph type="body" orient="vert" sz="quarter" idx="60" hasCustomPrompt="1"/>
          </p:nvPr>
        </p:nvSpPr>
        <p:spPr>
          <a:xfrm>
            <a:off x="6133636" y="1214071"/>
            <a:ext cx="571500" cy="1854200"/>
          </a:xfrm>
        </p:spPr>
        <p:txBody>
          <a:bodyPr vert="eaVert">
            <a:normAutofit/>
          </a:bodyPr>
          <a:lstStyle>
            <a:lvl1pPr marL="0" indent="0" algn="r">
              <a:buNone/>
              <a:defRPr sz="14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r">
              <a:defRPr/>
            </a:lvl2pPr>
            <a:lvl3pPr algn="r">
              <a:defRPr/>
            </a:lvl3pPr>
            <a:lvl4pPr algn="r">
              <a:defRPr/>
            </a:lvl4pPr>
            <a:lvl5pPr algn="r">
              <a:defRPr/>
            </a:lvl5pPr>
          </a:lstStyle>
          <a:p>
            <a:pPr lvl="0"/>
            <a:r>
              <a:rPr kumimoji="1" lang="ja-JP" altLang="en-US" dirty="0"/>
              <a:t>学校長　鈴木健太</a:t>
            </a:r>
          </a:p>
        </p:txBody>
      </p:sp>
      <p:sp>
        <p:nvSpPr>
          <p:cNvPr id="7" name="縦書きテキスト プレースホルダー 29"/>
          <p:cNvSpPr>
            <a:spLocks noGrp="1"/>
          </p:cNvSpPr>
          <p:nvPr>
            <p:ph type="body" orient="vert" sz="quarter" idx="61" hasCustomPrompt="1"/>
          </p:nvPr>
        </p:nvSpPr>
        <p:spPr>
          <a:xfrm>
            <a:off x="217115" y="1199785"/>
            <a:ext cx="4103819" cy="1924075"/>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2 8 8</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p:txBody>
      </p:sp>
      <p:sp>
        <p:nvSpPr>
          <p:cNvPr id="15" name="図プレースホルダー 16"/>
          <p:cNvSpPr>
            <a:spLocks noGrp="1"/>
          </p:cNvSpPr>
          <p:nvPr>
            <p:ph type="pic" sz="quarter" idx="66" hasCustomPrompt="1"/>
          </p:nvPr>
        </p:nvSpPr>
        <p:spPr>
          <a:xfrm>
            <a:off x="278551" y="3873130"/>
            <a:ext cx="3565055" cy="2000950"/>
          </a:xfrm>
          <a:prstGeom prst="rect">
            <a:avLst/>
          </a:prstGeom>
          <a:blipFill dpi="0" rotWithShape="1">
            <a:blip r:embed="rId3"/>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6" name="テキスト プレースホルダー 14"/>
          <p:cNvSpPr>
            <a:spLocks noGrp="1"/>
          </p:cNvSpPr>
          <p:nvPr>
            <p:ph type="body" sz="quarter" idx="14" hasCustomPrompt="1"/>
          </p:nvPr>
        </p:nvSpPr>
        <p:spPr>
          <a:xfrm>
            <a:off x="368300" y="3473783"/>
            <a:ext cx="6827967" cy="442710"/>
          </a:xfrm>
        </p:spPr>
        <p:txBody>
          <a:bodyPr>
            <a:normAutofit/>
          </a:bodyPr>
          <a:lstStyle>
            <a:lvl1pPr marL="0" indent="0" algn="ctr">
              <a:buNone/>
              <a:defRPr sz="2000" b="1" cap="none" spc="0">
                <a:ln w="9525">
                  <a:noFill/>
                  <a:prstDash val="solid"/>
                </a:ln>
                <a:solidFill>
                  <a:schemeClr val="bg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新しく就任された先生方の紹介</a:t>
            </a:r>
          </a:p>
        </p:txBody>
      </p:sp>
      <p:sp>
        <p:nvSpPr>
          <p:cNvPr id="19" name="テキスト プレースホルダー 386"/>
          <p:cNvSpPr>
            <a:spLocks noGrp="1"/>
          </p:cNvSpPr>
          <p:nvPr>
            <p:ph type="body" sz="quarter" idx="52" hasCustomPrompt="1"/>
          </p:nvPr>
        </p:nvSpPr>
        <p:spPr>
          <a:xfrm>
            <a:off x="4229100" y="4025529"/>
            <a:ext cx="2967167" cy="193675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2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130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3" name="図プレースホルダー 16"/>
          <p:cNvSpPr>
            <a:spLocks noGrp="1"/>
          </p:cNvSpPr>
          <p:nvPr>
            <p:ph type="pic" sz="quarter" idx="67" hasCustomPrompt="1"/>
          </p:nvPr>
        </p:nvSpPr>
        <p:spPr>
          <a:xfrm>
            <a:off x="4451862" y="8340021"/>
            <a:ext cx="1657591" cy="1854200"/>
          </a:xfrm>
          <a:prstGeom prst="ellipse">
            <a:avLst/>
          </a:prstGeom>
          <a:blipFill dpi="0" rotWithShape="1">
            <a:blip r:embed="rId4"/>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4" name="縦書きテキスト プレースホルダー 29"/>
          <p:cNvSpPr>
            <a:spLocks noGrp="1"/>
          </p:cNvSpPr>
          <p:nvPr>
            <p:ph type="body" orient="vert" sz="quarter" idx="68" hasCustomPrompt="1"/>
          </p:nvPr>
        </p:nvSpPr>
        <p:spPr>
          <a:xfrm>
            <a:off x="6565436" y="8335260"/>
            <a:ext cx="587395" cy="1854200"/>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6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a:t>タイトルを入れる</a:t>
            </a:r>
          </a:p>
        </p:txBody>
      </p:sp>
      <p:sp>
        <p:nvSpPr>
          <p:cNvPr id="25" name="縦書きテキスト プレースホルダー 2"/>
          <p:cNvSpPr>
            <a:spLocks noGrp="1"/>
          </p:cNvSpPr>
          <p:nvPr>
            <p:ph type="body" orient="vert" sz="quarter" idx="69" hasCustomPrompt="1"/>
          </p:nvPr>
        </p:nvSpPr>
        <p:spPr>
          <a:xfrm>
            <a:off x="6133636" y="8335259"/>
            <a:ext cx="571500" cy="1854200"/>
          </a:xfrm>
        </p:spPr>
        <p:txBody>
          <a:bodyPr vert="eaVert">
            <a:normAutofit/>
          </a:bodyPr>
          <a:lstStyle>
            <a:lvl1pPr marL="0" indent="0" algn="r">
              <a:buNone/>
              <a:defRPr sz="14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r">
              <a:defRPr/>
            </a:lvl2pPr>
            <a:lvl3pPr algn="r">
              <a:defRPr/>
            </a:lvl3pPr>
            <a:lvl4pPr algn="r">
              <a:defRPr/>
            </a:lvl4pPr>
            <a:lvl5pPr algn="r">
              <a:defRPr/>
            </a:lvl5pPr>
          </a:lstStyle>
          <a:p>
            <a:pPr lvl="0"/>
            <a:r>
              <a:rPr kumimoji="1" lang="ja-JP" altLang="en-US" dirty="0"/>
              <a:t>会長　舞黒 そう太</a:t>
            </a:r>
          </a:p>
        </p:txBody>
      </p:sp>
      <p:sp>
        <p:nvSpPr>
          <p:cNvPr id="26" name="縦書きテキスト プレースホルダー 29"/>
          <p:cNvSpPr>
            <a:spLocks noGrp="1"/>
          </p:cNvSpPr>
          <p:nvPr>
            <p:ph type="body" orient="vert" sz="quarter" idx="70" hasCustomPrompt="1"/>
          </p:nvPr>
        </p:nvSpPr>
        <p:spPr>
          <a:xfrm>
            <a:off x="217115" y="8320974"/>
            <a:ext cx="4103819" cy="1933476"/>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2 8 8</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p:txBody>
      </p:sp>
      <p:sp>
        <p:nvSpPr>
          <p:cNvPr id="27" name="図プレースホルダー 16"/>
          <p:cNvSpPr>
            <a:spLocks noGrp="1"/>
          </p:cNvSpPr>
          <p:nvPr>
            <p:ph type="pic" sz="quarter" idx="71" hasCustomPrompt="1"/>
          </p:nvPr>
        </p:nvSpPr>
        <p:spPr>
          <a:xfrm>
            <a:off x="4074442" y="6149601"/>
            <a:ext cx="3187927" cy="1856315"/>
          </a:xfrm>
          <a:prstGeom prst="rect">
            <a:avLst/>
          </a:prstGeom>
          <a:blipFill dpi="0" rotWithShape="1">
            <a:blip r:embed="rId2"/>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4" name="テキスト プレースホルダー 14"/>
          <p:cNvSpPr>
            <a:spLocks noGrp="1"/>
          </p:cNvSpPr>
          <p:nvPr>
            <p:ph type="body" sz="quarter" idx="73" hasCustomPrompt="1"/>
          </p:nvPr>
        </p:nvSpPr>
        <p:spPr>
          <a:xfrm>
            <a:off x="241029" y="6213102"/>
            <a:ext cx="3602578" cy="442710"/>
          </a:xfrm>
        </p:spPr>
        <p:txBody>
          <a:bodyPr>
            <a:normAutofit/>
          </a:bodyPr>
          <a:lstStyle>
            <a:lvl1pPr marL="0" indent="0" algn="ctr">
              <a:buNone/>
              <a:defRPr sz="2000" b="1" cap="none" spc="0">
                <a:ln w="9525">
                  <a:noFill/>
                  <a:prstDash val="solid"/>
                </a:ln>
                <a:solidFill>
                  <a:schemeClr val="bg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zh-TW" dirty="0"/>
              <a:t>00</a:t>
            </a:r>
            <a:r>
              <a:rPr kumimoji="1" lang="zh-TW" altLang="en-US" dirty="0"/>
              <a:t>年度 </a:t>
            </a:r>
            <a:r>
              <a:rPr kumimoji="1" lang="en-US" altLang="zh-TW" dirty="0"/>
              <a:t>PTA</a:t>
            </a:r>
            <a:r>
              <a:rPr kumimoji="1" lang="zh-TW" altLang="en-US" dirty="0"/>
              <a:t>役員紹介</a:t>
            </a:r>
          </a:p>
        </p:txBody>
      </p:sp>
      <p:sp>
        <p:nvSpPr>
          <p:cNvPr id="39" name="テキスト プレースホルダー 386"/>
          <p:cNvSpPr>
            <a:spLocks noGrp="1"/>
          </p:cNvSpPr>
          <p:nvPr>
            <p:ph type="body" sz="quarter" idx="74" hasCustomPrompt="1"/>
          </p:nvPr>
        </p:nvSpPr>
        <p:spPr>
          <a:xfrm>
            <a:off x="217115" y="6722498"/>
            <a:ext cx="3626492" cy="134481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2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130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0" name="テキスト プレースホルダー 14"/>
          <p:cNvSpPr>
            <a:spLocks noGrp="1"/>
          </p:cNvSpPr>
          <p:nvPr>
            <p:ph type="body" sz="quarter" idx="76" hasCustomPrompt="1"/>
          </p:nvPr>
        </p:nvSpPr>
        <p:spPr>
          <a:xfrm>
            <a:off x="2241552" y="334112"/>
            <a:ext cx="5020817" cy="482036"/>
          </a:xfrm>
        </p:spPr>
        <p:txBody>
          <a:bodyPr>
            <a:normAutofit/>
          </a:bodyPr>
          <a:lstStyle>
            <a:lvl1pPr marL="0" indent="0" algn="l">
              <a:buNone/>
              <a:defRPr sz="2400" b="1" cap="none" spc="0">
                <a:ln w="9525">
                  <a:noFill/>
                  <a:prstDash val="solid"/>
                </a:ln>
                <a:solidFill>
                  <a:schemeClr val="accent2">
                    <a:lumMod val="50000"/>
                  </a:schemeClr>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ここにスローガンを入れましょう</a:t>
            </a:r>
            <a:endParaRPr kumimoji="1" lang="zh-TW" altLang="en-US" dirty="0"/>
          </a:p>
        </p:txBody>
      </p:sp>
      <p:sp>
        <p:nvSpPr>
          <p:cNvPr id="28" name="テキスト プレースホルダー 14"/>
          <p:cNvSpPr>
            <a:spLocks noGrp="1"/>
          </p:cNvSpPr>
          <p:nvPr>
            <p:ph type="body" sz="quarter" idx="75" hasCustomPrompt="1"/>
          </p:nvPr>
        </p:nvSpPr>
        <p:spPr>
          <a:xfrm>
            <a:off x="278551" y="276078"/>
            <a:ext cx="1444897" cy="614675"/>
          </a:xfrm>
        </p:spPr>
        <p:txBody>
          <a:bodyPr>
            <a:normAutofit/>
          </a:bodyPr>
          <a:lstStyle>
            <a:lvl1pPr marL="0" indent="0" algn="ctr">
              <a:buNone/>
              <a:defRPr sz="1600" b="1" cap="none" spc="0">
                <a:ln w="9525">
                  <a:noFill/>
                  <a:prstDash val="solid"/>
                </a:ln>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zh-TW" dirty="0"/>
              <a:t>00</a:t>
            </a:r>
            <a:r>
              <a:rPr kumimoji="1" lang="zh-TW" altLang="en-US" dirty="0"/>
              <a:t>年度 </a:t>
            </a:r>
            <a:r>
              <a:rPr kumimoji="1" lang="ja-JP" altLang="en-US" dirty="0"/>
              <a:t>　　　　　スローガン</a:t>
            </a:r>
            <a:endParaRPr kumimoji="1" lang="zh-TW" altLang="en-US" dirty="0"/>
          </a:p>
        </p:txBody>
      </p:sp>
    </p:spTree>
    <p:extLst>
      <p:ext uri="{BB962C8B-B14F-4D97-AF65-F5344CB8AC3E}">
        <p14:creationId xmlns:p14="http://schemas.microsoft.com/office/powerpoint/2010/main" val="4223022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20" name="テキスト プレースホルダー 386"/>
          <p:cNvSpPr>
            <a:spLocks noGrp="1"/>
          </p:cNvSpPr>
          <p:nvPr>
            <p:ph type="body" sz="quarter" idx="55" hasCustomPrompt="1"/>
          </p:nvPr>
        </p:nvSpPr>
        <p:spPr>
          <a:xfrm>
            <a:off x="3070446" y="8832725"/>
            <a:ext cx="2047651" cy="1587625"/>
          </a:xfrm>
        </p:spPr>
        <p:txBody>
          <a:bodyPr>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1" name="図プレースホルダー 16"/>
          <p:cNvSpPr>
            <a:spLocks noGrp="1"/>
          </p:cNvSpPr>
          <p:nvPr>
            <p:ph type="pic" sz="quarter" idx="45" hasCustomPrompt="1"/>
          </p:nvPr>
        </p:nvSpPr>
        <p:spPr>
          <a:xfrm>
            <a:off x="5245096" y="7934984"/>
            <a:ext cx="1706962" cy="2272897"/>
          </a:xfrm>
          <a:prstGeom prst="rect">
            <a:avLst/>
          </a:prstGeom>
          <a:blipFill dpi="0" rotWithShape="1">
            <a:blip r:embed="rId2"/>
            <a:srcRect/>
            <a:tile tx="0" ty="0" sx="100000" sy="100000" flip="none" algn="ctr"/>
          </a:blipFill>
        </p:spPr>
        <p:txBody>
          <a:bodyPr tIns="61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テキスト プレースホルダー 19"/>
          <p:cNvSpPr>
            <a:spLocks noGrp="1"/>
          </p:cNvSpPr>
          <p:nvPr>
            <p:ph type="body" sz="quarter" idx="51" hasCustomPrompt="1"/>
          </p:nvPr>
        </p:nvSpPr>
        <p:spPr>
          <a:xfrm>
            <a:off x="2982073" y="8024695"/>
            <a:ext cx="2136024" cy="736448"/>
          </a:xfrm>
        </p:spPr>
        <p:txBody>
          <a:bodyPr>
            <a:noAutofit/>
          </a:bodyPr>
          <a:lstStyle>
            <a:lvl1pPr marL="0" indent="0" algn="l">
              <a:buNone/>
              <a:defRPr sz="1800" b="1" cap="none" spc="0">
                <a:ln w="6350">
                  <a:solidFill>
                    <a:schemeClr val="bg1"/>
                  </a:solid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26" name="テキスト プレースホルダー 19"/>
          <p:cNvSpPr>
            <a:spLocks noGrp="1"/>
          </p:cNvSpPr>
          <p:nvPr>
            <p:ph type="body" sz="quarter" idx="56" hasCustomPrompt="1"/>
          </p:nvPr>
        </p:nvSpPr>
        <p:spPr>
          <a:xfrm>
            <a:off x="388901" y="7821584"/>
            <a:ext cx="2191906" cy="662016"/>
          </a:xfrm>
          <a:noFill/>
        </p:spPr>
        <p:txBody>
          <a:bodyPr>
            <a:noAutofit/>
          </a:bodyPr>
          <a:lstStyle>
            <a:lvl1pPr marL="0" indent="0" algn="l">
              <a:buNone/>
              <a:defRPr sz="1800" b="1" cap="none" spc="0">
                <a:ln w="6350">
                  <a:noFill/>
                </a:ln>
                <a:solidFill>
                  <a:srgbClr val="2E75B6"/>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29" name="テキスト プレースホルダー 386"/>
          <p:cNvSpPr>
            <a:spLocks noGrp="1"/>
          </p:cNvSpPr>
          <p:nvPr>
            <p:ph type="body" sz="quarter" idx="52" hasCustomPrompt="1"/>
          </p:nvPr>
        </p:nvSpPr>
        <p:spPr>
          <a:xfrm>
            <a:off x="388902" y="8483600"/>
            <a:ext cx="2191906" cy="1936750"/>
          </a:xfrm>
        </p:spPr>
        <p:txBody>
          <a:bodyPr vert="horz" lIns="91440" tIns="45720" rIns="91440" bIns="45720" rtlCol="0">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150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a:p>
            <a:pPr marL="0" marR="0" lvl="0" indent="0" defTabSz="1007943" fontAlgn="auto">
              <a:spcBef>
                <a:spcPts val="1102"/>
              </a:spcBef>
              <a:spcAft>
                <a:spcPts val="0"/>
              </a:spcAft>
              <a:buClrTx/>
              <a:buSzTx/>
              <a:buNone/>
              <a:tabLst/>
            </a:pPr>
            <a:endParaRPr kumimoji="1" lang="ja-JP" altLang="en-US" dirty="0"/>
          </a:p>
        </p:txBody>
      </p:sp>
      <p:sp>
        <p:nvSpPr>
          <p:cNvPr id="30" name="テキスト プレースホルダー 19"/>
          <p:cNvSpPr>
            <a:spLocks noGrp="1"/>
          </p:cNvSpPr>
          <p:nvPr>
            <p:ph type="body" sz="quarter" idx="34" hasCustomPrompt="1"/>
          </p:nvPr>
        </p:nvSpPr>
        <p:spPr>
          <a:xfrm>
            <a:off x="2296835" y="416440"/>
            <a:ext cx="4561523" cy="831789"/>
          </a:xfrm>
        </p:spPr>
        <p:txBody>
          <a:bodyPr>
            <a:noAutofit/>
          </a:bodyPr>
          <a:lstStyle>
            <a:lvl1pPr marL="0" indent="0" algn="l">
              <a:buNone/>
              <a:defRPr sz="4400" b="1" cap="none" spc="0">
                <a:ln w="12700" cmpd="sng">
                  <a:solidFill>
                    <a:schemeClr val="bg1"/>
                  </a:solidFill>
                  <a:prstDash val="solid"/>
                </a:ln>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行事のご案内</a:t>
            </a:r>
          </a:p>
        </p:txBody>
      </p:sp>
      <p:sp>
        <p:nvSpPr>
          <p:cNvPr id="33" name="テキスト プレースホルダー 19"/>
          <p:cNvSpPr>
            <a:spLocks noGrp="1"/>
          </p:cNvSpPr>
          <p:nvPr>
            <p:ph type="body" sz="quarter" idx="57" hasCustomPrompt="1"/>
          </p:nvPr>
        </p:nvSpPr>
        <p:spPr>
          <a:xfrm>
            <a:off x="95222" y="85134"/>
            <a:ext cx="1562259" cy="1264695"/>
          </a:xfrm>
          <a:effectLst>
            <a:outerShdw blurRad="50800" dist="38100" dir="2700000" algn="tl" rotWithShape="0">
              <a:prstClr val="black">
                <a:alpha val="40000"/>
              </a:prstClr>
            </a:outerShdw>
          </a:effectLst>
        </p:spPr>
        <p:txBody>
          <a:bodyPr>
            <a:noAutofit/>
          </a:bodyPr>
          <a:lstStyle>
            <a:lvl1pPr marL="0" indent="0" algn="ctr">
              <a:buNone/>
              <a:defRPr sz="8000" b="1" cap="none" spc="0">
                <a:ln w="12700" cmpd="sng">
                  <a:noFill/>
                  <a:prstDash val="solid"/>
                </a:ln>
                <a:solidFill>
                  <a:schemeClr val="bg1"/>
                </a:solidFill>
                <a:effectLst/>
                <a:latin typeface="Century Gothic" panose="020B0502020202020204" pitchFamily="34" charset="0"/>
                <a:ea typeface="メイリオ" panose="020B0604030504040204" pitchFamily="50" charset="-128"/>
                <a:cs typeface="メイリオ" panose="020B0604030504040204" pitchFamily="50" charset="-128"/>
              </a:defRPr>
            </a:lvl1pPr>
          </a:lstStyle>
          <a:p>
            <a:pPr lvl="0"/>
            <a:r>
              <a:rPr kumimoji="1" lang="en-US" altLang="ja-JP" dirty="0"/>
              <a:t>00</a:t>
            </a:r>
            <a:endParaRPr kumimoji="1" lang="ja-JP" altLang="en-US" dirty="0"/>
          </a:p>
        </p:txBody>
      </p:sp>
    </p:spTree>
    <p:extLst>
      <p:ext uri="{BB962C8B-B14F-4D97-AF65-F5344CB8AC3E}">
        <p14:creationId xmlns:p14="http://schemas.microsoft.com/office/powerpoint/2010/main" val="3343821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2CB6C8A-BDC6-4243-8956-92663087013F}" type="datetimeFigureOut">
              <a:rPr kumimoji="1" lang="ja-JP" altLang="en-US" smtClean="0"/>
              <a:t>2025/2/12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417612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CB6C8A-BDC6-4243-8956-92663087013F}" type="datetimeFigureOut">
              <a:rPr kumimoji="1" lang="ja-JP" altLang="en-US" smtClean="0"/>
              <a:t>2025/2/12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1534775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2CB6C8A-BDC6-4243-8956-92663087013F}" type="datetimeFigureOut">
              <a:rPr kumimoji="1" lang="ja-JP" altLang="en-US" smtClean="0"/>
              <a:t>2025/2/12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789145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B2CB6C8A-BDC6-4243-8956-92663087013F}" type="datetimeFigureOut">
              <a:rPr kumimoji="1" lang="ja-JP" altLang="en-US" smtClean="0"/>
              <a:t>2025/2/12</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785375023"/>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62"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image" Target="../media/image17.jpeg"/><Relationship Id="rId1" Type="http://schemas.openxmlformats.org/officeDocument/2006/relationships/slideLayout" Target="../slideLayouts/slideLayout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正方形/長方形 30"/>
          <p:cNvSpPr/>
          <p:nvPr/>
        </p:nvSpPr>
        <p:spPr>
          <a:xfrm>
            <a:off x="9264" y="-22261"/>
            <a:ext cx="7552014" cy="1509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1" y="1509395"/>
            <a:ext cx="7559675" cy="918241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Freeform 5"/>
          <p:cNvSpPr>
            <a:spLocks/>
          </p:cNvSpPr>
          <p:nvPr/>
        </p:nvSpPr>
        <p:spPr bwMode="auto">
          <a:xfrm flipH="1">
            <a:off x="3584575" y="1687949"/>
            <a:ext cx="3975100" cy="1299151"/>
          </a:xfrm>
          <a:custGeom>
            <a:avLst/>
            <a:gdLst>
              <a:gd name="T0" fmla="*/ 2344 w 2504"/>
              <a:gd name="T1" fmla="*/ 424 h 864"/>
              <a:gd name="T2" fmla="*/ 2504 w 2504"/>
              <a:gd name="T3" fmla="*/ 864 h 864"/>
              <a:gd name="T4" fmla="*/ 0 w 2504"/>
              <a:gd name="T5" fmla="*/ 864 h 864"/>
              <a:gd name="T6" fmla="*/ 0 w 2504"/>
              <a:gd name="T7" fmla="*/ 0 h 864"/>
              <a:gd name="T8" fmla="*/ 2504 w 2504"/>
              <a:gd name="T9" fmla="*/ 0 h 864"/>
              <a:gd name="T10" fmla="*/ 2344 w 2504"/>
              <a:gd name="T11" fmla="*/ 424 h 864"/>
            </a:gdLst>
            <a:ahLst/>
            <a:cxnLst>
              <a:cxn ang="0">
                <a:pos x="T0" y="T1"/>
              </a:cxn>
              <a:cxn ang="0">
                <a:pos x="T2" y="T3"/>
              </a:cxn>
              <a:cxn ang="0">
                <a:pos x="T4" y="T5"/>
              </a:cxn>
              <a:cxn ang="0">
                <a:pos x="T6" y="T7"/>
              </a:cxn>
              <a:cxn ang="0">
                <a:pos x="T8" y="T9"/>
              </a:cxn>
              <a:cxn ang="0">
                <a:pos x="T10" y="T11"/>
              </a:cxn>
            </a:cxnLst>
            <a:rect l="0" t="0" r="r" b="b"/>
            <a:pathLst>
              <a:path w="2504" h="864">
                <a:moveTo>
                  <a:pt x="2344" y="424"/>
                </a:moveTo>
                <a:lnTo>
                  <a:pt x="2504" y="864"/>
                </a:lnTo>
                <a:lnTo>
                  <a:pt x="0" y="864"/>
                </a:lnTo>
                <a:lnTo>
                  <a:pt x="0" y="0"/>
                </a:lnTo>
                <a:lnTo>
                  <a:pt x="2504" y="0"/>
                </a:lnTo>
                <a:lnTo>
                  <a:pt x="2344" y="424"/>
                </a:lnTo>
                <a:close/>
              </a:path>
            </a:pathLst>
          </a:custGeom>
          <a:solidFill>
            <a:srgbClr val="448DD0"/>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ja-JP" altLang="en-US"/>
          </a:p>
        </p:txBody>
      </p:sp>
      <p:sp>
        <p:nvSpPr>
          <p:cNvPr id="22" name="正方形/長方形 21"/>
          <p:cNvSpPr/>
          <p:nvPr/>
        </p:nvSpPr>
        <p:spPr>
          <a:xfrm>
            <a:off x="-9263" y="7446646"/>
            <a:ext cx="7559675" cy="320703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3" name="グループ化 22"/>
          <p:cNvGrpSpPr/>
          <p:nvPr/>
        </p:nvGrpSpPr>
        <p:grpSpPr>
          <a:xfrm>
            <a:off x="6604993" y="7670800"/>
            <a:ext cx="697508" cy="2854373"/>
            <a:chOff x="6591300" y="8166663"/>
            <a:chExt cx="697508" cy="2310837"/>
          </a:xfrm>
        </p:grpSpPr>
        <p:sp>
          <p:nvSpPr>
            <p:cNvPr id="24" name="角丸四角形 23"/>
            <p:cNvSpPr/>
            <p:nvPr userDrawn="1"/>
          </p:nvSpPr>
          <p:spPr>
            <a:xfrm>
              <a:off x="6591300" y="8166663"/>
              <a:ext cx="697508" cy="2310837"/>
            </a:xfrm>
            <a:prstGeom prst="roundRect">
              <a:avLst/>
            </a:prstGeom>
            <a:solidFill>
              <a:srgbClr val="59A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角丸四角形 24"/>
            <p:cNvSpPr/>
            <p:nvPr userDrawn="1"/>
          </p:nvSpPr>
          <p:spPr>
            <a:xfrm>
              <a:off x="6634260" y="8207092"/>
              <a:ext cx="616943" cy="2229977"/>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8" name="テキスト プレースホルダー 67"/>
          <p:cNvSpPr>
            <a:spLocks noGrp="1"/>
          </p:cNvSpPr>
          <p:nvPr>
            <p:ph type="body" sz="quarter" idx="34"/>
          </p:nvPr>
        </p:nvSpPr>
        <p:spPr/>
        <p:txBody>
          <a:bodyPr/>
          <a:lstStyle/>
          <a:p>
            <a:r>
              <a:rPr kumimoji="1" lang="ja-JP" altLang="en-US" dirty="0"/>
              <a:t>鈴鹿亀山こどもの未来を語る会</a:t>
            </a:r>
          </a:p>
        </p:txBody>
      </p:sp>
      <p:sp>
        <p:nvSpPr>
          <p:cNvPr id="69" name="テキスト プレースホルダー 68"/>
          <p:cNvSpPr>
            <a:spLocks noGrp="1"/>
          </p:cNvSpPr>
          <p:nvPr>
            <p:ph type="body" sz="quarter" idx="35"/>
          </p:nvPr>
        </p:nvSpPr>
        <p:spPr/>
        <p:txBody>
          <a:bodyPr/>
          <a:lstStyle/>
          <a:p>
            <a:r>
              <a:rPr kumimoji="1" lang="en-US" altLang="ja-JP" dirty="0"/>
              <a:t>2024</a:t>
            </a:r>
            <a:r>
              <a:rPr kumimoji="1" lang="ja-JP" altLang="en-US" dirty="0"/>
              <a:t>．</a:t>
            </a:r>
            <a:r>
              <a:rPr kumimoji="1" lang="en-US" altLang="ja-JP" dirty="0"/>
              <a:t>11</a:t>
            </a:r>
            <a:r>
              <a:rPr kumimoji="1" lang="ja-JP" altLang="en-US" dirty="0"/>
              <a:t>．</a:t>
            </a:r>
            <a:r>
              <a:rPr kumimoji="1" lang="en-US" altLang="ja-JP" dirty="0"/>
              <a:t>9</a:t>
            </a:r>
            <a:endParaRPr kumimoji="1" lang="ja-JP" altLang="en-US" dirty="0"/>
          </a:p>
        </p:txBody>
      </p:sp>
      <p:sp>
        <p:nvSpPr>
          <p:cNvPr id="72" name="テキスト プレースホルダー 71"/>
          <p:cNvSpPr>
            <a:spLocks noGrp="1"/>
          </p:cNvSpPr>
          <p:nvPr>
            <p:ph type="body" sz="quarter" idx="51"/>
          </p:nvPr>
        </p:nvSpPr>
        <p:spPr>
          <a:xfrm>
            <a:off x="3900719" y="5507541"/>
            <a:ext cx="3434861" cy="863448"/>
          </a:xfrm>
        </p:spPr>
        <p:txBody>
          <a:bodyPr/>
          <a:lstStyle/>
          <a:p>
            <a:r>
              <a:rPr kumimoji="1" lang="ja-JP" altLang="en-US" dirty="0"/>
              <a:t>第</a:t>
            </a:r>
            <a:r>
              <a:rPr kumimoji="1" lang="en-US" altLang="ja-JP" dirty="0"/>
              <a:t>1</a:t>
            </a:r>
            <a:r>
              <a:rPr kumimoji="1" lang="ja-JP" altLang="en-US" dirty="0"/>
              <a:t>回鈴鹿亀山こどもの未来を語る会の開催</a:t>
            </a:r>
          </a:p>
        </p:txBody>
      </p:sp>
      <p:sp>
        <p:nvSpPr>
          <p:cNvPr id="73" name="テキスト プレースホルダー 72"/>
          <p:cNvSpPr>
            <a:spLocks noGrp="1"/>
          </p:cNvSpPr>
          <p:nvPr>
            <p:ph type="body" sz="quarter" idx="52"/>
          </p:nvPr>
        </p:nvSpPr>
        <p:spPr>
          <a:xfrm>
            <a:off x="3779837" y="6158057"/>
            <a:ext cx="3555743" cy="1230148"/>
          </a:xfrm>
        </p:spPr>
        <p:txBody>
          <a:bodyPr>
            <a:normAutofit/>
          </a:bodyPr>
          <a:lstStyle/>
          <a:p>
            <a:r>
              <a:rPr kumimoji="1" lang="ja-JP" altLang="en-US" dirty="0"/>
              <a:t>　</a:t>
            </a:r>
            <a:r>
              <a:rPr kumimoji="1" lang="ja-JP" altLang="en-US" sz="1200" dirty="0"/>
              <a:t>今年度は鈴鹿・亀山合同で開催しました。</a:t>
            </a:r>
            <a:r>
              <a:rPr lang="ja-JP" altLang="en-US" sz="1200" dirty="0"/>
              <a:t>今回は講師の先生をお招きし、性やいのちの大切さを学ぶことができました。また、教職員と保護者でざっくばらんに意見交換をして、日頃の子育てのヒントや子どもたちと関わるきっかけをみつけられる機会となりました。</a:t>
            </a:r>
            <a:endParaRPr kumimoji="1" lang="ja-JP" altLang="en-US" sz="1200" dirty="0"/>
          </a:p>
        </p:txBody>
      </p:sp>
      <p:pic>
        <p:nvPicPr>
          <p:cNvPr id="9" name="図プレースホルダー 8">
            <a:extLst>
              <a:ext uri="{FF2B5EF4-FFF2-40B4-BE49-F238E27FC236}">
                <a16:creationId xmlns:a16="http://schemas.microsoft.com/office/drawing/2014/main" id="{57F35388-B2A8-C806-8312-E172AAA4020D}"/>
              </a:ext>
            </a:extLst>
          </p:cNvPr>
          <p:cNvPicPr>
            <a:picLocks noGrp="1" noChangeAspect="1"/>
          </p:cNvPicPr>
          <p:nvPr>
            <p:ph type="pic" sz="quarter" idx="53"/>
          </p:nvPr>
        </p:nvPicPr>
        <p:blipFill>
          <a:blip r:embed="rId2" cstate="print">
            <a:extLst>
              <a:ext uri="{28A0092B-C50C-407E-A947-70E740481C1C}">
                <a14:useLocalDpi xmlns:a14="http://schemas.microsoft.com/office/drawing/2010/main" val="0"/>
              </a:ext>
            </a:extLst>
          </a:blip>
          <a:srcRect l="270" t="28836" r="20346" b="28013"/>
          <a:stretch/>
        </p:blipFill>
        <p:spPr>
          <a:xfrm>
            <a:off x="5501455" y="3449299"/>
            <a:ext cx="1869560" cy="1807892"/>
          </a:xfrm>
          <a:prstGeom prst="ellipse">
            <a:avLst/>
          </a:prstGeom>
          <a:ln>
            <a:noFill/>
          </a:ln>
          <a:effectLst>
            <a:softEdge rad="112500"/>
          </a:effectLst>
        </p:spPr>
      </p:pic>
      <p:sp>
        <p:nvSpPr>
          <p:cNvPr id="76" name="テキスト プレースホルダー 75"/>
          <p:cNvSpPr>
            <a:spLocks noGrp="1"/>
          </p:cNvSpPr>
          <p:nvPr>
            <p:ph type="body" sz="quarter" idx="55"/>
          </p:nvPr>
        </p:nvSpPr>
        <p:spPr>
          <a:xfrm>
            <a:off x="395977" y="7860791"/>
            <a:ext cx="3802301" cy="454678"/>
          </a:xfrm>
        </p:spPr>
        <p:txBody>
          <a:bodyPr>
            <a:normAutofit/>
          </a:bodyPr>
          <a:lstStyle/>
          <a:p>
            <a:r>
              <a:rPr kumimoji="1" lang="ja-JP" altLang="en-US" sz="1200" dirty="0"/>
              <a:t>　　　</a:t>
            </a:r>
            <a:endParaRPr kumimoji="1" lang="ja-JP" altLang="en-US" sz="1300" dirty="0"/>
          </a:p>
        </p:txBody>
      </p:sp>
      <p:sp>
        <p:nvSpPr>
          <p:cNvPr id="78" name="縦書きテキスト プレースホルダー 77"/>
          <p:cNvSpPr>
            <a:spLocks noGrp="1"/>
          </p:cNvSpPr>
          <p:nvPr>
            <p:ph type="body" orient="vert" sz="quarter" idx="57"/>
          </p:nvPr>
        </p:nvSpPr>
        <p:spPr>
          <a:xfrm>
            <a:off x="6501251" y="7909523"/>
            <a:ext cx="626890" cy="2743186"/>
          </a:xfrm>
        </p:spPr>
        <p:txBody>
          <a:bodyPr>
            <a:normAutofit/>
          </a:bodyPr>
          <a:lstStyle/>
          <a:p>
            <a:r>
              <a:rPr kumimoji="1" lang="ja-JP" altLang="en-US" dirty="0"/>
              <a:t>助産師さんの講話</a:t>
            </a:r>
          </a:p>
        </p:txBody>
      </p:sp>
      <p:sp>
        <p:nvSpPr>
          <p:cNvPr id="79" name="縦書きテキスト プレースホルダー 78"/>
          <p:cNvSpPr>
            <a:spLocks noGrp="1"/>
          </p:cNvSpPr>
          <p:nvPr>
            <p:ph type="body" orient="vert" sz="quarter" idx="58"/>
          </p:nvPr>
        </p:nvSpPr>
        <p:spPr>
          <a:xfrm>
            <a:off x="431329" y="8343567"/>
            <a:ext cx="3870691" cy="2016277"/>
          </a:xfrm>
          <a:solidFill>
            <a:schemeClr val="bg1"/>
          </a:solidFill>
        </p:spPr>
        <p:txBody>
          <a:bodyPr>
            <a:normAutofit/>
          </a:bodyPr>
          <a:lstStyle/>
          <a:p>
            <a:r>
              <a:rPr lang="ja-JP" altLang="en-US" sz="1200" dirty="0"/>
              <a:t>　</a:t>
            </a:r>
            <a:r>
              <a:rPr kumimoji="1" lang="ja-JP" altLang="en-US" sz="1200" dirty="0"/>
              <a:t>子育ては大変だけど子供の笑顔が一番。</a:t>
            </a:r>
            <a:r>
              <a:rPr lang="ja-JP" altLang="en-US" sz="1200" dirty="0"/>
              <a:t>親だって休んだり誰かに助けてって言う</a:t>
            </a:r>
            <a:r>
              <a:rPr kumimoji="1" lang="ja-JP" altLang="en-US" sz="1200" dirty="0"/>
              <a:t>べき。一人では出来ないことだし、社会全体</a:t>
            </a:r>
            <a:r>
              <a:rPr lang="ja-JP" altLang="en-US" sz="1200" dirty="0"/>
              <a:t>で支援すべきことだとお話し頂きました。</a:t>
            </a:r>
            <a:endParaRPr lang="en-US" altLang="ja-JP" sz="1200" dirty="0"/>
          </a:p>
          <a:p>
            <a:r>
              <a:rPr kumimoji="1" lang="ja-JP" altLang="en-US" sz="1200" dirty="0"/>
              <a:t>　入り口で選んだハートの折り紙には穴</a:t>
            </a:r>
            <a:r>
              <a:rPr lang="ja-JP" altLang="en-US" sz="1200" dirty="0"/>
              <a:t>が</a:t>
            </a:r>
            <a:r>
              <a:rPr kumimoji="1" lang="ja-JP" altLang="en-US" sz="1200" dirty="0"/>
              <a:t>空いていて、その穴の大きさが受精卵の大きさだと教えてもらいました。こんな大きさからみんなが生きていることが奇跡であるんだと。</a:t>
            </a:r>
            <a:endParaRPr kumimoji="1" lang="en-US" altLang="ja-JP" sz="1200" dirty="0"/>
          </a:p>
          <a:p>
            <a:r>
              <a:rPr lang="ja-JP" altLang="en-US" sz="1200" dirty="0"/>
              <a:t>　いろんなことを子どもに期待せずにそのままを愛して一緒に生活することで親も楽になれるということを教わりました。</a:t>
            </a:r>
            <a:endParaRPr kumimoji="1" lang="en-US" altLang="ja-JP" sz="1200" dirty="0"/>
          </a:p>
        </p:txBody>
      </p:sp>
      <p:sp>
        <p:nvSpPr>
          <p:cNvPr id="60" name="テキスト プレースホルダー 59"/>
          <p:cNvSpPr>
            <a:spLocks noGrp="1"/>
          </p:cNvSpPr>
          <p:nvPr>
            <p:ph type="body" sz="quarter" idx="10"/>
          </p:nvPr>
        </p:nvSpPr>
        <p:spPr/>
        <p:txBody>
          <a:bodyPr/>
          <a:lstStyle/>
          <a:p>
            <a:r>
              <a:rPr kumimoji="1" lang="ja-JP" altLang="en-US" dirty="0"/>
              <a:t>第２号</a:t>
            </a:r>
          </a:p>
        </p:txBody>
      </p:sp>
      <p:sp>
        <p:nvSpPr>
          <p:cNvPr id="61" name="テキスト プレースホルダー 60"/>
          <p:cNvSpPr>
            <a:spLocks noGrp="1"/>
          </p:cNvSpPr>
          <p:nvPr>
            <p:ph type="body" sz="quarter" idx="11"/>
          </p:nvPr>
        </p:nvSpPr>
        <p:spPr/>
        <p:txBody>
          <a:bodyPr/>
          <a:lstStyle/>
          <a:p>
            <a:r>
              <a:rPr kumimoji="1" lang="ja-JP" altLang="en-US" dirty="0"/>
              <a:t>令和７年</a:t>
            </a:r>
            <a:r>
              <a:rPr lang="ja-JP" altLang="en-US" dirty="0"/>
              <a:t>２</a:t>
            </a:r>
            <a:r>
              <a:rPr kumimoji="1" lang="ja-JP" altLang="en-US" dirty="0"/>
              <a:t>月１４日</a:t>
            </a:r>
          </a:p>
        </p:txBody>
      </p:sp>
      <p:sp>
        <p:nvSpPr>
          <p:cNvPr id="62" name="テキスト プレースホルダー 61"/>
          <p:cNvSpPr>
            <a:spLocks noGrp="1"/>
          </p:cNvSpPr>
          <p:nvPr>
            <p:ph type="body" sz="quarter" idx="12"/>
          </p:nvPr>
        </p:nvSpPr>
        <p:spPr/>
        <p:txBody>
          <a:bodyPr/>
          <a:lstStyle/>
          <a:p>
            <a:r>
              <a:rPr kumimoji="1" lang="ja-JP" altLang="en-US" dirty="0"/>
              <a:t>発行：鈴鹿市</a:t>
            </a:r>
            <a:r>
              <a:rPr lang="en-US" altLang="ja-JP" dirty="0"/>
              <a:t>PTA</a:t>
            </a:r>
            <a:r>
              <a:rPr lang="ja-JP" altLang="en-US" dirty="0"/>
              <a:t>連合会</a:t>
            </a:r>
            <a:endParaRPr lang="en-US" altLang="ja-JP" dirty="0"/>
          </a:p>
          <a:p>
            <a:r>
              <a:rPr kumimoji="1" lang="ja-JP" altLang="en-US" dirty="0"/>
              <a:t>編集：広報部</a:t>
            </a:r>
          </a:p>
        </p:txBody>
      </p:sp>
      <p:sp>
        <p:nvSpPr>
          <p:cNvPr id="64" name="テキスト プレースホルダー 63"/>
          <p:cNvSpPr>
            <a:spLocks noGrp="1"/>
          </p:cNvSpPr>
          <p:nvPr>
            <p:ph type="body" sz="quarter" idx="14"/>
          </p:nvPr>
        </p:nvSpPr>
        <p:spPr>
          <a:xfrm>
            <a:off x="105199" y="283851"/>
            <a:ext cx="4873790" cy="921005"/>
          </a:xfrm>
        </p:spPr>
        <p:txBody>
          <a:bodyPr>
            <a:normAutofit/>
          </a:bodyPr>
          <a:lstStyle/>
          <a:p>
            <a:r>
              <a:rPr lang="ja-JP" altLang="en-US" sz="5400" dirty="0"/>
              <a:t>市</a:t>
            </a:r>
            <a:r>
              <a:rPr lang="en-US" altLang="ja-JP" sz="5400" dirty="0"/>
              <a:t>P</a:t>
            </a:r>
            <a:r>
              <a:rPr lang="ja-JP" altLang="en-US" sz="5400" dirty="0"/>
              <a:t>連ニュース</a:t>
            </a:r>
            <a:endParaRPr lang="en-US" altLang="ja-JP" sz="5400" dirty="0"/>
          </a:p>
        </p:txBody>
      </p:sp>
      <p:sp>
        <p:nvSpPr>
          <p:cNvPr id="42" name="正方形/長方形 41"/>
          <p:cNvSpPr/>
          <p:nvPr/>
        </p:nvSpPr>
        <p:spPr>
          <a:xfrm>
            <a:off x="18046" y="-537029"/>
            <a:ext cx="2345215" cy="3443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表面</a:t>
            </a:r>
            <a:r>
              <a:rPr kumimoji="1" lang="ja-JP" altLang="en-US"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：イベント</a:t>
            </a:r>
            <a:r>
              <a:rPr kumimoji="1"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endPar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82" name="グループ化 81"/>
          <p:cNvGrpSpPr/>
          <p:nvPr/>
        </p:nvGrpSpPr>
        <p:grpSpPr>
          <a:xfrm>
            <a:off x="-1" y="1359897"/>
            <a:ext cx="7559676" cy="50800"/>
            <a:chOff x="-1" y="1340847"/>
            <a:chExt cx="7559676" cy="50800"/>
          </a:xfrm>
        </p:grpSpPr>
        <p:cxnSp>
          <p:nvCxnSpPr>
            <p:cNvPr id="83" name="直線コネクタ 82"/>
            <p:cNvCxnSpPr/>
            <p:nvPr/>
          </p:nvCxnSpPr>
          <p:spPr>
            <a:xfrm>
              <a:off x="-1" y="1340847"/>
              <a:ext cx="7559676"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1" y="1391647"/>
              <a:ext cx="755967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pic>
        <p:nvPicPr>
          <p:cNvPr id="3" name="図プレースホルダー 2">
            <a:extLst>
              <a:ext uri="{FF2B5EF4-FFF2-40B4-BE49-F238E27FC236}">
                <a16:creationId xmlns:a16="http://schemas.microsoft.com/office/drawing/2014/main" id="{7B5A16BD-4D70-2F38-0E49-9AC2E1D82325}"/>
              </a:ext>
            </a:extLst>
          </p:cNvPr>
          <p:cNvPicPr>
            <a:picLocks noGrp="1" noChangeAspect="1"/>
          </p:cNvPicPr>
          <p:nvPr>
            <p:ph type="pic" sz="quarter" idx="28"/>
          </p:nvPr>
        </p:nvPicPr>
        <p:blipFill>
          <a:blip r:embed="rId3" cstate="print">
            <a:extLst>
              <a:ext uri="{28A0092B-C50C-407E-A947-70E740481C1C}">
                <a14:useLocalDpi xmlns:a14="http://schemas.microsoft.com/office/drawing/2010/main" val="0"/>
              </a:ext>
            </a:extLst>
          </a:blip>
          <a:srcRect t="29582" b="29582"/>
          <a:stretch>
            <a:fillRect/>
          </a:stretch>
        </p:blipFill>
        <p:spPr>
          <a:xfrm>
            <a:off x="327025" y="1509395"/>
            <a:ext cx="2819400" cy="2018030"/>
          </a:xfrm>
        </p:spPr>
      </p:pic>
      <p:pic>
        <p:nvPicPr>
          <p:cNvPr id="7" name="図プレースホルダー 6">
            <a:extLst>
              <a:ext uri="{FF2B5EF4-FFF2-40B4-BE49-F238E27FC236}">
                <a16:creationId xmlns:a16="http://schemas.microsoft.com/office/drawing/2014/main" id="{33B56CF0-65BC-6D1E-CCD7-A02776EBEE99}"/>
              </a:ext>
            </a:extLst>
          </p:cNvPr>
          <p:cNvPicPr>
            <a:picLocks noGrp="1" noChangeAspect="1"/>
          </p:cNvPicPr>
          <p:nvPr>
            <p:ph type="pic" sz="quarter" idx="29"/>
          </p:nvPr>
        </p:nvPicPr>
        <p:blipFill>
          <a:blip r:embed="rId4">
            <a:extLst>
              <a:ext uri="{28A0092B-C50C-407E-A947-70E740481C1C}">
                <a14:useLocalDpi xmlns:a14="http://schemas.microsoft.com/office/drawing/2010/main" val="0"/>
              </a:ext>
            </a:extLst>
          </a:blip>
          <a:srcRect t="29590" r="4937" b="29590"/>
          <a:stretch/>
        </p:blipFill>
        <p:spPr>
          <a:xfrm>
            <a:off x="296863" y="4735513"/>
            <a:ext cx="3117851" cy="2381250"/>
          </a:xfrm>
        </p:spPr>
      </p:pic>
      <p:pic>
        <p:nvPicPr>
          <p:cNvPr id="5" name="図プレースホルダー 4">
            <a:extLst>
              <a:ext uri="{FF2B5EF4-FFF2-40B4-BE49-F238E27FC236}">
                <a16:creationId xmlns:a16="http://schemas.microsoft.com/office/drawing/2014/main" id="{1B7E75DE-AE75-E0C8-BC2A-E49C712691E7}"/>
              </a:ext>
            </a:extLst>
          </p:cNvPr>
          <p:cNvPicPr>
            <a:picLocks noGrp="1" noChangeAspect="1"/>
          </p:cNvPicPr>
          <p:nvPr>
            <p:ph type="pic" sz="quarter" idx="30"/>
          </p:nvPr>
        </p:nvPicPr>
        <p:blipFill>
          <a:blip r:embed="rId5">
            <a:extLst>
              <a:ext uri="{28A0092B-C50C-407E-A947-70E740481C1C}">
                <a14:useLocalDpi xmlns:a14="http://schemas.microsoft.com/office/drawing/2010/main" val="0"/>
              </a:ext>
            </a:extLst>
          </a:blip>
          <a:srcRect t="30735" r="4567" b="30735"/>
          <a:stretch/>
        </p:blipFill>
        <p:spPr>
          <a:xfrm>
            <a:off x="2124074" y="3141663"/>
            <a:ext cx="3117851" cy="2198687"/>
          </a:xfrm>
        </p:spPr>
      </p:pic>
      <p:sp>
        <p:nvSpPr>
          <p:cNvPr id="2" name="Freeform 5">
            <a:extLst>
              <a:ext uri="{FF2B5EF4-FFF2-40B4-BE49-F238E27FC236}">
                <a16:creationId xmlns:a16="http://schemas.microsoft.com/office/drawing/2014/main" id="{32638A4C-4D67-5837-316A-FD20278B4009}"/>
              </a:ext>
            </a:extLst>
          </p:cNvPr>
          <p:cNvSpPr>
            <a:spLocks/>
          </p:cNvSpPr>
          <p:nvPr/>
        </p:nvSpPr>
        <p:spPr bwMode="auto">
          <a:xfrm flipH="1">
            <a:off x="4862926" y="-22673"/>
            <a:ext cx="2687485" cy="1364937"/>
          </a:xfrm>
          <a:custGeom>
            <a:avLst/>
            <a:gdLst>
              <a:gd name="T0" fmla="*/ 2344 w 2504"/>
              <a:gd name="T1" fmla="*/ 424 h 864"/>
              <a:gd name="T2" fmla="*/ 2504 w 2504"/>
              <a:gd name="T3" fmla="*/ 864 h 864"/>
              <a:gd name="T4" fmla="*/ 0 w 2504"/>
              <a:gd name="T5" fmla="*/ 864 h 864"/>
              <a:gd name="T6" fmla="*/ 0 w 2504"/>
              <a:gd name="T7" fmla="*/ 0 h 864"/>
              <a:gd name="T8" fmla="*/ 2504 w 2504"/>
              <a:gd name="T9" fmla="*/ 0 h 864"/>
              <a:gd name="T10" fmla="*/ 2344 w 2504"/>
              <a:gd name="T11" fmla="*/ 424 h 864"/>
            </a:gdLst>
            <a:ahLst/>
            <a:cxnLst>
              <a:cxn ang="0">
                <a:pos x="T0" y="T1"/>
              </a:cxn>
              <a:cxn ang="0">
                <a:pos x="T2" y="T3"/>
              </a:cxn>
              <a:cxn ang="0">
                <a:pos x="T4" y="T5"/>
              </a:cxn>
              <a:cxn ang="0">
                <a:pos x="T6" y="T7"/>
              </a:cxn>
              <a:cxn ang="0">
                <a:pos x="T8" y="T9"/>
              </a:cxn>
              <a:cxn ang="0">
                <a:pos x="T10" y="T11"/>
              </a:cxn>
            </a:cxnLst>
            <a:rect l="0" t="0" r="r" b="b"/>
            <a:pathLst>
              <a:path w="2504" h="864">
                <a:moveTo>
                  <a:pt x="2344" y="424"/>
                </a:moveTo>
                <a:lnTo>
                  <a:pt x="2504" y="864"/>
                </a:lnTo>
                <a:lnTo>
                  <a:pt x="0" y="864"/>
                </a:lnTo>
                <a:lnTo>
                  <a:pt x="0" y="0"/>
                </a:lnTo>
                <a:lnTo>
                  <a:pt x="2504" y="0"/>
                </a:lnTo>
                <a:lnTo>
                  <a:pt x="2344" y="424"/>
                </a:lnTo>
                <a:close/>
              </a:path>
            </a:pathLst>
          </a:cu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t" anchorCtr="0" compatLnSpc="1">
            <a:prstTxWarp prst="textNoShape">
              <a:avLst/>
            </a:prstTxWarp>
          </a:bodyPr>
          <a:lstStyle/>
          <a:p>
            <a:endParaRPr lang="ja-JP" altLang="en-US" dirty="0"/>
          </a:p>
        </p:txBody>
      </p:sp>
      <p:sp>
        <p:nvSpPr>
          <p:cNvPr id="11" name="四角形: 角を丸くする 10">
            <a:extLst>
              <a:ext uri="{FF2B5EF4-FFF2-40B4-BE49-F238E27FC236}">
                <a16:creationId xmlns:a16="http://schemas.microsoft.com/office/drawing/2014/main" id="{EA4958A3-E9EE-97A4-EC64-7082C171AD93}"/>
              </a:ext>
            </a:extLst>
          </p:cNvPr>
          <p:cNvSpPr/>
          <p:nvPr/>
        </p:nvSpPr>
        <p:spPr>
          <a:xfrm>
            <a:off x="327025" y="7659193"/>
            <a:ext cx="4056710" cy="53322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sz="1200"/>
              <a:t>テーマ</a:t>
            </a:r>
            <a:endParaRPr kumimoji="1" lang="en-US" altLang="ja-JP" sz="1200"/>
          </a:p>
          <a:p>
            <a:pPr algn="ctr"/>
            <a:r>
              <a:rPr lang="ja-JP" altLang="en-US" sz="1400"/>
              <a:t>「ホンネで話そう、生と性　～しあわせを伝えよう～」</a:t>
            </a:r>
            <a:endParaRPr kumimoji="1" lang="ja-JP" altLang="en-US" sz="1400" dirty="0"/>
          </a:p>
        </p:txBody>
      </p:sp>
      <p:pic>
        <p:nvPicPr>
          <p:cNvPr id="12" name="図プレースホルダー 8">
            <a:extLst>
              <a:ext uri="{FF2B5EF4-FFF2-40B4-BE49-F238E27FC236}">
                <a16:creationId xmlns:a16="http://schemas.microsoft.com/office/drawing/2014/main" id="{EE1461EE-13CB-9566-8998-28C57DD37B06}"/>
              </a:ext>
            </a:extLst>
          </p:cNvPr>
          <p:cNvPicPr>
            <a:picLocks noGrp="1" noChangeAspect="1"/>
          </p:cNvPicPr>
          <p:nvPr>
            <p:ph type="pic" sz="quarter" idx="54"/>
          </p:nvPr>
        </p:nvPicPr>
        <p:blipFill>
          <a:blip r:embed="rId2" cstate="print">
            <a:extLst>
              <a:ext uri="{28A0092B-C50C-407E-A947-70E740481C1C}">
                <a14:useLocalDpi xmlns:a14="http://schemas.microsoft.com/office/drawing/2010/main" val="0"/>
              </a:ext>
            </a:extLst>
          </a:blip>
          <a:srcRect l="13834" t="29642" r="22806" b="44469"/>
          <a:stretch/>
        </p:blipFill>
        <p:spPr>
          <a:xfrm>
            <a:off x="4629608" y="7867645"/>
            <a:ext cx="1676781" cy="12192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図プレースホルダー 4">
            <a:extLst>
              <a:ext uri="{FF2B5EF4-FFF2-40B4-BE49-F238E27FC236}">
                <a16:creationId xmlns:a16="http://schemas.microsoft.com/office/drawing/2014/main" id="{17BECA37-E9EF-7EC6-1432-500328473BA5}"/>
              </a:ext>
            </a:extLst>
          </p:cNvPr>
          <p:cNvPicPr>
            <a:picLocks noGrp="1" noChangeAspect="1"/>
          </p:cNvPicPr>
          <p:nvPr>
            <p:ph type="pic" sz="quarter" idx="45"/>
          </p:nvPr>
        </p:nvPicPr>
        <p:blipFill>
          <a:blip r:embed="rId6" cstate="print">
            <a:extLst>
              <a:ext uri="{28A0092B-C50C-407E-A947-70E740481C1C}">
                <a14:useLocalDpi xmlns:a14="http://schemas.microsoft.com/office/drawing/2010/main" val="0"/>
              </a:ext>
            </a:extLst>
          </a:blip>
          <a:srcRect t="38893" r="54025" b="29632"/>
          <a:stretch/>
        </p:blipFill>
        <p:spPr>
          <a:xfrm rot="700927">
            <a:off x="4973476" y="8943384"/>
            <a:ext cx="1041776" cy="12685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70491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角丸四角形 21"/>
          <p:cNvSpPr/>
          <p:nvPr/>
        </p:nvSpPr>
        <p:spPr>
          <a:xfrm>
            <a:off x="288396" y="245066"/>
            <a:ext cx="6987778" cy="8316369"/>
          </a:xfrm>
          <a:prstGeom prst="roundRect">
            <a:avLst>
              <a:gd name="adj" fmla="val 2255"/>
            </a:avLst>
          </a:prstGeom>
          <a:pattFill prst="pct75">
            <a:fgClr>
              <a:srgbClr val="D4E5F4"/>
            </a:fgClr>
            <a:bgClr>
              <a:schemeClr val="bg1"/>
            </a:bgClr>
          </a:patt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正方形/長方形 65"/>
          <p:cNvSpPr/>
          <p:nvPr/>
        </p:nvSpPr>
        <p:spPr>
          <a:xfrm>
            <a:off x="279070" y="8840107"/>
            <a:ext cx="6957144" cy="1642467"/>
          </a:xfrm>
          <a:prstGeom prst="rect">
            <a:avLst/>
          </a:prstGeom>
          <a:noFill/>
          <a:ln w="60325" cmpd="tri">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8" name="Group 4"/>
          <p:cNvGrpSpPr>
            <a:grpSpLocks noChangeAspect="1"/>
          </p:cNvGrpSpPr>
          <p:nvPr/>
        </p:nvGrpSpPr>
        <p:grpSpPr bwMode="auto">
          <a:xfrm>
            <a:off x="365514" y="1606692"/>
            <a:ext cx="3302212" cy="2342803"/>
            <a:chOff x="298" y="1048"/>
            <a:chExt cx="2106" cy="1566"/>
          </a:xfrm>
          <a:effectLst>
            <a:outerShdw blurRad="50800" dist="50800" dir="2700000" algn="tl" rotWithShape="0">
              <a:prstClr val="black">
                <a:alpha val="20000"/>
              </a:prstClr>
            </a:outerShdw>
          </a:effectLst>
        </p:grpSpPr>
        <p:sp>
          <p:nvSpPr>
            <p:cNvPr id="69" name="Freeform 5"/>
            <p:cNvSpPr>
              <a:spLocks/>
            </p:cNvSpPr>
            <p:nvPr userDrawn="1"/>
          </p:nvSpPr>
          <p:spPr bwMode="auto">
            <a:xfrm>
              <a:off x="298" y="1048"/>
              <a:ext cx="2106" cy="1566"/>
            </a:xfrm>
            <a:custGeom>
              <a:avLst/>
              <a:gdLst>
                <a:gd name="T0" fmla="*/ 1828 w 2106"/>
                <a:gd name="T1" fmla="*/ 1556 h 1566"/>
                <a:gd name="T2" fmla="*/ 1682 w 2106"/>
                <a:gd name="T3" fmla="*/ 1558 h 1566"/>
                <a:gd name="T4" fmla="*/ 1536 w 2106"/>
                <a:gd name="T5" fmla="*/ 1566 h 1566"/>
                <a:gd name="T6" fmla="*/ 1390 w 2106"/>
                <a:gd name="T7" fmla="*/ 1564 h 1566"/>
                <a:gd name="T8" fmla="*/ 1244 w 2106"/>
                <a:gd name="T9" fmla="*/ 1562 h 1566"/>
                <a:gd name="T10" fmla="*/ 1098 w 2106"/>
                <a:gd name="T11" fmla="*/ 1558 h 1566"/>
                <a:gd name="T12" fmla="*/ 954 w 2106"/>
                <a:gd name="T13" fmla="*/ 1564 h 1566"/>
                <a:gd name="T14" fmla="*/ 808 w 2106"/>
                <a:gd name="T15" fmla="*/ 1566 h 1566"/>
                <a:gd name="T16" fmla="*/ 662 w 2106"/>
                <a:gd name="T17" fmla="*/ 1566 h 1566"/>
                <a:gd name="T18" fmla="*/ 516 w 2106"/>
                <a:gd name="T19" fmla="*/ 1554 h 1566"/>
                <a:gd name="T20" fmla="*/ 370 w 2106"/>
                <a:gd name="T21" fmla="*/ 1558 h 1566"/>
                <a:gd name="T22" fmla="*/ 224 w 2106"/>
                <a:gd name="T23" fmla="*/ 1554 h 1566"/>
                <a:gd name="T24" fmla="*/ 78 w 2106"/>
                <a:gd name="T25" fmla="*/ 1558 h 1566"/>
                <a:gd name="T26" fmla="*/ 10 w 2106"/>
                <a:gd name="T27" fmla="*/ 1490 h 1566"/>
                <a:gd name="T28" fmla="*/ 0 w 2106"/>
                <a:gd name="T29" fmla="*/ 1348 h 1566"/>
                <a:gd name="T30" fmla="*/ 2 w 2106"/>
                <a:gd name="T31" fmla="*/ 1208 h 1566"/>
                <a:gd name="T32" fmla="*/ 8 w 2106"/>
                <a:gd name="T33" fmla="*/ 1066 h 1566"/>
                <a:gd name="T34" fmla="*/ 10 w 2106"/>
                <a:gd name="T35" fmla="*/ 924 h 1566"/>
                <a:gd name="T36" fmla="*/ 4 w 2106"/>
                <a:gd name="T37" fmla="*/ 784 h 1566"/>
                <a:gd name="T38" fmla="*/ 0 w 2106"/>
                <a:gd name="T39" fmla="*/ 642 h 1566"/>
                <a:gd name="T40" fmla="*/ 4 w 2106"/>
                <a:gd name="T41" fmla="*/ 500 h 1566"/>
                <a:gd name="T42" fmla="*/ 12 w 2106"/>
                <a:gd name="T43" fmla="*/ 360 h 1566"/>
                <a:gd name="T44" fmla="*/ 4 w 2106"/>
                <a:gd name="T45" fmla="*/ 218 h 1566"/>
                <a:gd name="T46" fmla="*/ 8 w 2106"/>
                <a:gd name="T47" fmla="*/ 76 h 1566"/>
                <a:gd name="T48" fmla="*/ 78 w 2106"/>
                <a:gd name="T49" fmla="*/ 10 h 1566"/>
                <a:gd name="T50" fmla="*/ 222 w 2106"/>
                <a:gd name="T51" fmla="*/ 8 h 1566"/>
                <a:gd name="T52" fmla="*/ 368 w 2106"/>
                <a:gd name="T53" fmla="*/ 6 h 1566"/>
                <a:gd name="T54" fmla="*/ 512 w 2106"/>
                <a:gd name="T55" fmla="*/ 8 h 1566"/>
                <a:gd name="T56" fmla="*/ 656 w 2106"/>
                <a:gd name="T57" fmla="*/ 10 h 1566"/>
                <a:gd name="T58" fmla="*/ 800 w 2106"/>
                <a:gd name="T59" fmla="*/ 6 h 1566"/>
                <a:gd name="T60" fmla="*/ 944 w 2106"/>
                <a:gd name="T61" fmla="*/ 10 h 1566"/>
                <a:gd name="T62" fmla="*/ 1088 w 2106"/>
                <a:gd name="T63" fmla="*/ 4 h 1566"/>
                <a:gd name="T64" fmla="*/ 1234 w 2106"/>
                <a:gd name="T65" fmla="*/ 4 h 1566"/>
                <a:gd name="T66" fmla="*/ 1378 w 2106"/>
                <a:gd name="T67" fmla="*/ 10 h 1566"/>
                <a:gd name="T68" fmla="*/ 1522 w 2106"/>
                <a:gd name="T69" fmla="*/ 12 h 1566"/>
                <a:gd name="T70" fmla="*/ 1666 w 2106"/>
                <a:gd name="T71" fmla="*/ 8 h 1566"/>
                <a:gd name="T72" fmla="*/ 1810 w 2106"/>
                <a:gd name="T73" fmla="*/ 2 h 1566"/>
                <a:gd name="T74" fmla="*/ 1956 w 2106"/>
                <a:gd name="T75" fmla="*/ 4 h 1566"/>
                <a:gd name="T76" fmla="*/ 2102 w 2106"/>
                <a:gd name="T77" fmla="*/ 2 h 1566"/>
                <a:gd name="T78" fmla="*/ 2098 w 2106"/>
                <a:gd name="T79" fmla="*/ 150 h 1566"/>
                <a:gd name="T80" fmla="*/ 2106 w 2106"/>
                <a:gd name="T81" fmla="*/ 294 h 1566"/>
                <a:gd name="T82" fmla="*/ 2098 w 2106"/>
                <a:gd name="T83" fmla="*/ 438 h 1566"/>
                <a:gd name="T84" fmla="*/ 2106 w 2106"/>
                <a:gd name="T85" fmla="*/ 582 h 1566"/>
                <a:gd name="T86" fmla="*/ 2094 w 2106"/>
                <a:gd name="T87" fmla="*/ 726 h 1566"/>
                <a:gd name="T88" fmla="*/ 2106 w 2106"/>
                <a:gd name="T89" fmla="*/ 870 h 1566"/>
                <a:gd name="T90" fmla="*/ 2096 w 2106"/>
                <a:gd name="T91" fmla="*/ 1014 h 1566"/>
                <a:gd name="T92" fmla="*/ 2094 w 2106"/>
                <a:gd name="T93" fmla="*/ 1158 h 1566"/>
                <a:gd name="T94" fmla="*/ 2102 w 2106"/>
                <a:gd name="T95" fmla="*/ 1302 h 1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06" h="1566">
                  <a:moveTo>
                    <a:pt x="1900" y="1564"/>
                  </a:moveTo>
                  <a:lnTo>
                    <a:pt x="1828" y="1556"/>
                  </a:lnTo>
                  <a:lnTo>
                    <a:pt x="1754" y="1558"/>
                  </a:lnTo>
                  <a:lnTo>
                    <a:pt x="1682" y="1558"/>
                  </a:lnTo>
                  <a:lnTo>
                    <a:pt x="1608" y="1562"/>
                  </a:lnTo>
                  <a:lnTo>
                    <a:pt x="1536" y="1566"/>
                  </a:lnTo>
                  <a:lnTo>
                    <a:pt x="1464" y="1558"/>
                  </a:lnTo>
                  <a:lnTo>
                    <a:pt x="1390" y="1564"/>
                  </a:lnTo>
                  <a:lnTo>
                    <a:pt x="1318" y="1560"/>
                  </a:lnTo>
                  <a:lnTo>
                    <a:pt x="1244" y="1562"/>
                  </a:lnTo>
                  <a:lnTo>
                    <a:pt x="1172" y="1562"/>
                  </a:lnTo>
                  <a:lnTo>
                    <a:pt x="1098" y="1558"/>
                  </a:lnTo>
                  <a:lnTo>
                    <a:pt x="1026" y="1562"/>
                  </a:lnTo>
                  <a:lnTo>
                    <a:pt x="954" y="1564"/>
                  </a:lnTo>
                  <a:lnTo>
                    <a:pt x="880" y="1560"/>
                  </a:lnTo>
                  <a:lnTo>
                    <a:pt x="808" y="1566"/>
                  </a:lnTo>
                  <a:lnTo>
                    <a:pt x="734" y="1566"/>
                  </a:lnTo>
                  <a:lnTo>
                    <a:pt x="662" y="1566"/>
                  </a:lnTo>
                  <a:lnTo>
                    <a:pt x="590" y="1560"/>
                  </a:lnTo>
                  <a:lnTo>
                    <a:pt x="516" y="1554"/>
                  </a:lnTo>
                  <a:lnTo>
                    <a:pt x="444" y="1556"/>
                  </a:lnTo>
                  <a:lnTo>
                    <a:pt x="370" y="1558"/>
                  </a:lnTo>
                  <a:lnTo>
                    <a:pt x="298" y="1560"/>
                  </a:lnTo>
                  <a:lnTo>
                    <a:pt x="224" y="1554"/>
                  </a:lnTo>
                  <a:lnTo>
                    <a:pt x="152" y="1556"/>
                  </a:lnTo>
                  <a:lnTo>
                    <a:pt x="78" y="1558"/>
                  </a:lnTo>
                  <a:lnTo>
                    <a:pt x="10" y="1556"/>
                  </a:lnTo>
                  <a:lnTo>
                    <a:pt x="10" y="1490"/>
                  </a:lnTo>
                  <a:lnTo>
                    <a:pt x="6" y="1420"/>
                  </a:lnTo>
                  <a:lnTo>
                    <a:pt x="0" y="1348"/>
                  </a:lnTo>
                  <a:lnTo>
                    <a:pt x="4" y="1278"/>
                  </a:lnTo>
                  <a:lnTo>
                    <a:pt x="2" y="1208"/>
                  </a:lnTo>
                  <a:lnTo>
                    <a:pt x="2" y="1136"/>
                  </a:lnTo>
                  <a:lnTo>
                    <a:pt x="8" y="1066"/>
                  </a:lnTo>
                  <a:lnTo>
                    <a:pt x="8" y="996"/>
                  </a:lnTo>
                  <a:lnTo>
                    <a:pt x="10" y="924"/>
                  </a:lnTo>
                  <a:lnTo>
                    <a:pt x="6" y="854"/>
                  </a:lnTo>
                  <a:lnTo>
                    <a:pt x="4" y="784"/>
                  </a:lnTo>
                  <a:lnTo>
                    <a:pt x="6" y="712"/>
                  </a:lnTo>
                  <a:lnTo>
                    <a:pt x="0" y="642"/>
                  </a:lnTo>
                  <a:lnTo>
                    <a:pt x="6" y="572"/>
                  </a:lnTo>
                  <a:lnTo>
                    <a:pt x="4" y="500"/>
                  </a:lnTo>
                  <a:lnTo>
                    <a:pt x="6" y="430"/>
                  </a:lnTo>
                  <a:lnTo>
                    <a:pt x="12" y="360"/>
                  </a:lnTo>
                  <a:lnTo>
                    <a:pt x="2" y="288"/>
                  </a:lnTo>
                  <a:lnTo>
                    <a:pt x="4" y="218"/>
                  </a:lnTo>
                  <a:lnTo>
                    <a:pt x="10" y="148"/>
                  </a:lnTo>
                  <a:lnTo>
                    <a:pt x="8" y="76"/>
                  </a:lnTo>
                  <a:lnTo>
                    <a:pt x="4" y="4"/>
                  </a:lnTo>
                  <a:lnTo>
                    <a:pt x="78" y="10"/>
                  </a:lnTo>
                  <a:lnTo>
                    <a:pt x="150" y="8"/>
                  </a:lnTo>
                  <a:lnTo>
                    <a:pt x="222" y="8"/>
                  </a:lnTo>
                  <a:lnTo>
                    <a:pt x="294" y="4"/>
                  </a:lnTo>
                  <a:lnTo>
                    <a:pt x="368" y="6"/>
                  </a:lnTo>
                  <a:lnTo>
                    <a:pt x="440" y="8"/>
                  </a:lnTo>
                  <a:lnTo>
                    <a:pt x="512" y="8"/>
                  </a:lnTo>
                  <a:lnTo>
                    <a:pt x="584" y="2"/>
                  </a:lnTo>
                  <a:lnTo>
                    <a:pt x="656" y="10"/>
                  </a:lnTo>
                  <a:lnTo>
                    <a:pt x="728" y="10"/>
                  </a:lnTo>
                  <a:lnTo>
                    <a:pt x="800" y="6"/>
                  </a:lnTo>
                  <a:lnTo>
                    <a:pt x="872" y="6"/>
                  </a:lnTo>
                  <a:lnTo>
                    <a:pt x="944" y="10"/>
                  </a:lnTo>
                  <a:lnTo>
                    <a:pt x="1016" y="10"/>
                  </a:lnTo>
                  <a:lnTo>
                    <a:pt x="1088" y="4"/>
                  </a:lnTo>
                  <a:lnTo>
                    <a:pt x="1160" y="10"/>
                  </a:lnTo>
                  <a:lnTo>
                    <a:pt x="1234" y="4"/>
                  </a:lnTo>
                  <a:lnTo>
                    <a:pt x="1306" y="8"/>
                  </a:lnTo>
                  <a:lnTo>
                    <a:pt x="1378" y="10"/>
                  </a:lnTo>
                  <a:lnTo>
                    <a:pt x="1450" y="2"/>
                  </a:lnTo>
                  <a:lnTo>
                    <a:pt x="1522" y="12"/>
                  </a:lnTo>
                  <a:lnTo>
                    <a:pt x="1594" y="0"/>
                  </a:lnTo>
                  <a:lnTo>
                    <a:pt x="1666" y="8"/>
                  </a:lnTo>
                  <a:lnTo>
                    <a:pt x="1738" y="10"/>
                  </a:lnTo>
                  <a:lnTo>
                    <a:pt x="1810" y="2"/>
                  </a:lnTo>
                  <a:lnTo>
                    <a:pt x="1884" y="4"/>
                  </a:lnTo>
                  <a:lnTo>
                    <a:pt x="1956" y="4"/>
                  </a:lnTo>
                  <a:lnTo>
                    <a:pt x="2028" y="2"/>
                  </a:lnTo>
                  <a:lnTo>
                    <a:pt x="2102" y="2"/>
                  </a:lnTo>
                  <a:lnTo>
                    <a:pt x="2106" y="78"/>
                  </a:lnTo>
                  <a:lnTo>
                    <a:pt x="2098" y="150"/>
                  </a:lnTo>
                  <a:lnTo>
                    <a:pt x="2094" y="222"/>
                  </a:lnTo>
                  <a:lnTo>
                    <a:pt x="2106" y="294"/>
                  </a:lnTo>
                  <a:lnTo>
                    <a:pt x="2098" y="366"/>
                  </a:lnTo>
                  <a:lnTo>
                    <a:pt x="2098" y="438"/>
                  </a:lnTo>
                  <a:lnTo>
                    <a:pt x="2100" y="510"/>
                  </a:lnTo>
                  <a:lnTo>
                    <a:pt x="2106" y="582"/>
                  </a:lnTo>
                  <a:lnTo>
                    <a:pt x="2094" y="654"/>
                  </a:lnTo>
                  <a:lnTo>
                    <a:pt x="2094" y="726"/>
                  </a:lnTo>
                  <a:lnTo>
                    <a:pt x="2098" y="798"/>
                  </a:lnTo>
                  <a:lnTo>
                    <a:pt x="2106" y="870"/>
                  </a:lnTo>
                  <a:lnTo>
                    <a:pt x="2096" y="942"/>
                  </a:lnTo>
                  <a:lnTo>
                    <a:pt x="2096" y="1014"/>
                  </a:lnTo>
                  <a:lnTo>
                    <a:pt x="2104" y="1086"/>
                  </a:lnTo>
                  <a:lnTo>
                    <a:pt x="2094" y="1158"/>
                  </a:lnTo>
                  <a:lnTo>
                    <a:pt x="2104" y="1230"/>
                  </a:lnTo>
                  <a:lnTo>
                    <a:pt x="2102" y="1302"/>
                  </a:lnTo>
                  <a:lnTo>
                    <a:pt x="1900" y="1564"/>
                  </a:lnTo>
                  <a:close/>
                </a:path>
              </a:pathLst>
            </a:custGeom>
            <a:solidFill>
              <a:srgbClr val="F7F8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6"/>
            <p:cNvSpPr>
              <a:spLocks/>
            </p:cNvSpPr>
            <p:nvPr userDrawn="1"/>
          </p:nvSpPr>
          <p:spPr bwMode="auto">
            <a:xfrm>
              <a:off x="298" y="1048"/>
              <a:ext cx="2106" cy="1566"/>
            </a:xfrm>
            <a:custGeom>
              <a:avLst/>
              <a:gdLst>
                <a:gd name="T0" fmla="*/ 1828 w 2106"/>
                <a:gd name="T1" fmla="*/ 1556 h 1566"/>
                <a:gd name="T2" fmla="*/ 1682 w 2106"/>
                <a:gd name="T3" fmla="*/ 1558 h 1566"/>
                <a:gd name="T4" fmla="*/ 1536 w 2106"/>
                <a:gd name="T5" fmla="*/ 1566 h 1566"/>
                <a:gd name="T6" fmla="*/ 1390 w 2106"/>
                <a:gd name="T7" fmla="*/ 1564 h 1566"/>
                <a:gd name="T8" fmla="*/ 1244 w 2106"/>
                <a:gd name="T9" fmla="*/ 1562 h 1566"/>
                <a:gd name="T10" fmla="*/ 1098 w 2106"/>
                <a:gd name="T11" fmla="*/ 1558 h 1566"/>
                <a:gd name="T12" fmla="*/ 954 w 2106"/>
                <a:gd name="T13" fmla="*/ 1564 h 1566"/>
                <a:gd name="T14" fmla="*/ 808 w 2106"/>
                <a:gd name="T15" fmla="*/ 1566 h 1566"/>
                <a:gd name="T16" fmla="*/ 662 w 2106"/>
                <a:gd name="T17" fmla="*/ 1566 h 1566"/>
                <a:gd name="T18" fmla="*/ 516 w 2106"/>
                <a:gd name="T19" fmla="*/ 1554 h 1566"/>
                <a:gd name="T20" fmla="*/ 370 w 2106"/>
                <a:gd name="T21" fmla="*/ 1558 h 1566"/>
                <a:gd name="T22" fmla="*/ 224 w 2106"/>
                <a:gd name="T23" fmla="*/ 1554 h 1566"/>
                <a:gd name="T24" fmla="*/ 78 w 2106"/>
                <a:gd name="T25" fmla="*/ 1558 h 1566"/>
                <a:gd name="T26" fmla="*/ 10 w 2106"/>
                <a:gd name="T27" fmla="*/ 1490 h 1566"/>
                <a:gd name="T28" fmla="*/ 0 w 2106"/>
                <a:gd name="T29" fmla="*/ 1348 h 1566"/>
                <a:gd name="T30" fmla="*/ 2 w 2106"/>
                <a:gd name="T31" fmla="*/ 1208 h 1566"/>
                <a:gd name="T32" fmla="*/ 8 w 2106"/>
                <a:gd name="T33" fmla="*/ 1066 h 1566"/>
                <a:gd name="T34" fmla="*/ 10 w 2106"/>
                <a:gd name="T35" fmla="*/ 924 h 1566"/>
                <a:gd name="T36" fmla="*/ 4 w 2106"/>
                <a:gd name="T37" fmla="*/ 784 h 1566"/>
                <a:gd name="T38" fmla="*/ 0 w 2106"/>
                <a:gd name="T39" fmla="*/ 642 h 1566"/>
                <a:gd name="T40" fmla="*/ 4 w 2106"/>
                <a:gd name="T41" fmla="*/ 500 h 1566"/>
                <a:gd name="T42" fmla="*/ 12 w 2106"/>
                <a:gd name="T43" fmla="*/ 360 h 1566"/>
                <a:gd name="T44" fmla="*/ 4 w 2106"/>
                <a:gd name="T45" fmla="*/ 218 h 1566"/>
                <a:gd name="T46" fmla="*/ 8 w 2106"/>
                <a:gd name="T47" fmla="*/ 76 h 1566"/>
                <a:gd name="T48" fmla="*/ 78 w 2106"/>
                <a:gd name="T49" fmla="*/ 10 h 1566"/>
                <a:gd name="T50" fmla="*/ 222 w 2106"/>
                <a:gd name="T51" fmla="*/ 8 h 1566"/>
                <a:gd name="T52" fmla="*/ 368 w 2106"/>
                <a:gd name="T53" fmla="*/ 6 h 1566"/>
                <a:gd name="T54" fmla="*/ 512 w 2106"/>
                <a:gd name="T55" fmla="*/ 8 h 1566"/>
                <a:gd name="T56" fmla="*/ 656 w 2106"/>
                <a:gd name="T57" fmla="*/ 10 h 1566"/>
                <a:gd name="T58" fmla="*/ 800 w 2106"/>
                <a:gd name="T59" fmla="*/ 6 h 1566"/>
                <a:gd name="T60" fmla="*/ 944 w 2106"/>
                <a:gd name="T61" fmla="*/ 10 h 1566"/>
                <a:gd name="T62" fmla="*/ 1088 w 2106"/>
                <a:gd name="T63" fmla="*/ 4 h 1566"/>
                <a:gd name="T64" fmla="*/ 1234 w 2106"/>
                <a:gd name="T65" fmla="*/ 4 h 1566"/>
                <a:gd name="T66" fmla="*/ 1378 w 2106"/>
                <a:gd name="T67" fmla="*/ 10 h 1566"/>
                <a:gd name="T68" fmla="*/ 1522 w 2106"/>
                <a:gd name="T69" fmla="*/ 12 h 1566"/>
                <a:gd name="T70" fmla="*/ 1666 w 2106"/>
                <a:gd name="T71" fmla="*/ 8 h 1566"/>
                <a:gd name="T72" fmla="*/ 1810 w 2106"/>
                <a:gd name="T73" fmla="*/ 2 h 1566"/>
                <a:gd name="T74" fmla="*/ 1956 w 2106"/>
                <a:gd name="T75" fmla="*/ 4 h 1566"/>
                <a:gd name="T76" fmla="*/ 2102 w 2106"/>
                <a:gd name="T77" fmla="*/ 2 h 1566"/>
                <a:gd name="T78" fmla="*/ 2098 w 2106"/>
                <a:gd name="T79" fmla="*/ 150 h 1566"/>
                <a:gd name="T80" fmla="*/ 2106 w 2106"/>
                <a:gd name="T81" fmla="*/ 294 h 1566"/>
                <a:gd name="T82" fmla="*/ 2098 w 2106"/>
                <a:gd name="T83" fmla="*/ 438 h 1566"/>
                <a:gd name="T84" fmla="*/ 2106 w 2106"/>
                <a:gd name="T85" fmla="*/ 582 h 1566"/>
                <a:gd name="T86" fmla="*/ 2094 w 2106"/>
                <a:gd name="T87" fmla="*/ 726 h 1566"/>
                <a:gd name="T88" fmla="*/ 2106 w 2106"/>
                <a:gd name="T89" fmla="*/ 870 h 1566"/>
                <a:gd name="T90" fmla="*/ 2096 w 2106"/>
                <a:gd name="T91" fmla="*/ 1014 h 1566"/>
                <a:gd name="T92" fmla="*/ 2094 w 2106"/>
                <a:gd name="T93" fmla="*/ 1158 h 1566"/>
                <a:gd name="T94" fmla="*/ 2102 w 2106"/>
                <a:gd name="T95" fmla="*/ 1302 h 1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06" h="1566">
                  <a:moveTo>
                    <a:pt x="1900" y="1564"/>
                  </a:moveTo>
                  <a:lnTo>
                    <a:pt x="1828" y="1556"/>
                  </a:lnTo>
                  <a:lnTo>
                    <a:pt x="1754" y="1558"/>
                  </a:lnTo>
                  <a:lnTo>
                    <a:pt x="1682" y="1558"/>
                  </a:lnTo>
                  <a:lnTo>
                    <a:pt x="1608" y="1562"/>
                  </a:lnTo>
                  <a:lnTo>
                    <a:pt x="1536" y="1566"/>
                  </a:lnTo>
                  <a:lnTo>
                    <a:pt x="1464" y="1558"/>
                  </a:lnTo>
                  <a:lnTo>
                    <a:pt x="1390" y="1564"/>
                  </a:lnTo>
                  <a:lnTo>
                    <a:pt x="1318" y="1560"/>
                  </a:lnTo>
                  <a:lnTo>
                    <a:pt x="1244" y="1562"/>
                  </a:lnTo>
                  <a:lnTo>
                    <a:pt x="1172" y="1562"/>
                  </a:lnTo>
                  <a:lnTo>
                    <a:pt x="1098" y="1558"/>
                  </a:lnTo>
                  <a:lnTo>
                    <a:pt x="1026" y="1562"/>
                  </a:lnTo>
                  <a:lnTo>
                    <a:pt x="954" y="1564"/>
                  </a:lnTo>
                  <a:lnTo>
                    <a:pt x="880" y="1560"/>
                  </a:lnTo>
                  <a:lnTo>
                    <a:pt x="808" y="1566"/>
                  </a:lnTo>
                  <a:lnTo>
                    <a:pt x="734" y="1566"/>
                  </a:lnTo>
                  <a:lnTo>
                    <a:pt x="662" y="1566"/>
                  </a:lnTo>
                  <a:lnTo>
                    <a:pt x="590" y="1560"/>
                  </a:lnTo>
                  <a:lnTo>
                    <a:pt x="516" y="1554"/>
                  </a:lnTo>
                  <a:lnTo>
                    <a:pt x="444" y="1556"/>
                  </a:lnTo>
                  <a:lnTo>
                    <a:pt x="370" y="1558"/>
                  </a:lnTo>
                  <a:lnTo>
                    <a:pt x="298" y="1560"/>
                  </a:lnTo>
                  <a:lnTo>
                    <a:pt x="224" y="1554"/>
                  </a:lnTo>
                  <a:lnTo>
                    <a:pt x="152" y="1556"/>
                  </a:lnTo>
                  <a:lnTo>
                    <a:pt x="78" y="1558"/>
                  </a:lnTo>
                  <a:lnTo>
                    <a:pt x="10" y="1556"/>
                  </a:lnTo>
                  <a:lnTo>
                    <a:pt x="10" y="1490"/>
                  </a:lnTo>
                  <a:lnTo>
                    <a:pt x="6" y="1420"/>
                  </a:lnTo>
                  <a:lnTo>
                    <a:pt x="0" y="1348"/>
                  </a:lnTo>
                  <a:lnTo>
                    <a:pt x="4" y="1278"/>
                  </a:lnTo>
                  <a:lnTo>
                    <a:pt x="2" y="1208"/>
                  </a:lnTo>
                  <a:lnTo>
                    <a:pt x="2" y="1136"/>
                  </a:lnTo>
                  <a:lnTo>
                    <a:pt x="8" y="1066"/>
                  </a:lnTo>
                  <a:lnTo>
                    <a:pt x="8" y="996"/>
                  </a:lnTo>
                  <a:lnTo>
                    <a:pt x="10" y="924"/>
                  </a:lnTo>
                  <a:lnTo>
                    <a:pt x="6" y="854"/>
                  </a:lnTo>
                  <a:lnTo>
                    <a:pt x="4" y="784"/>
                  </a:lnTo>
                  <a:lnTo>
                    <a:pt x="6" y="712"/>
                  </a:lnTo>
                  <a:lnTo>
                    <a:pt x="0" y="642"/>
                  </a:lnTo>
                  <a:lnTo>
                    <a:pt x="6" y="572"/>
                  </a:lnTo>
                  <a:lnTo>
                    <a:pt x="4" y="500"/>
                  </a:lnTo>
                  <a:lnTo>
                    <a:pt x="6" y="430"/>
                  </a:lnTo>
                  <a:lnTo>
                    <a:pt x="12" y="360"/>
                  </a:lnTo>
                  <a:lnTo>
                    <a:pt x="2" y="288"/>
                  </a:lnTo>
                  <a:lnTo>
                    <a:pt x="4" y="218"/>
                  </a:lnTo>
                  <a:lnTo>
                    <a:pt x="10" y="148"/>
                  </a:lnTo>
                  <a:lnTo>
                    <a:pt x="8" y="76"/>
                  </a:lnTo>
                  <a:lnTo>
                    <a:pt x="4" y="4"/>
                  </a:lnTo>
                  <a:lnTo>
                    <a:pt x="78" y="10"/>
                  </a:lnTo>
                  <a:lnTo>
                    <a:pt x="150" y="8"/>
                  </a:lnTo>
                  <a:lnTo>
                    <a:pt x="222" y="8"/>
                  </a:lnTo>
                  <a:lnTo>
                    <a:pt x="294" y="4"/>
                  </a:lnTo>
                  <a:lnTo>
                    <a:pt x="368" y="6"/>
                  </a:lnTo>
                  <a:lnTo>
                    <a:pt x="440" y="8"/>
                  </a:lnTo>
                  <a:lnTo>
                    <a:pt x="512" y="8"/>
                  </a:lnTo>
                  <a:lnTo>
                    <a:pt x="584" y="2"/>
                  </a:lnTo>
                  <a:lnTo>
                    <a:pt x="656" y="10"/>
                  </a:lnTo>
                  <a:lnTo>
                    <a:pt x="728" y="10"/>
                  </a:lnTo>
                  <a:lnTo>
                    <a:pt x="800" y="6"/>
                  </a:lnTo>
                  <a:lnTo>
                    <a:pt x="872" y="6"/>
                  </a:lnTo>
                  <a:lnTo>
                    <a:pt x="944" y="10"/>
                  </a:lnTo>
                  <a:lnTo>
                    <a:pt x="1016" y="10"/>
                  </a:lnTo>
                  <a:lnTo>
                    <a:pt x="1088" y="4"/>
                  </a:lnTo>
                  <a:lnTo>
                    <a:pt x="1160" y="10"/>
                  </a:lnTo>
                  <a:lnTo>
                    <a:pt x="1234" y="4"/>
                  </a:lnTo>
                  <a:lnTo>
                    <a:pt x="1306" y="8"/>
                  </a:lnTo>
                  <a:lnTo>
                    <a:pt x="1378" y="10"/>
                  </a:lnTo>
                  <a:lnTo>
                    <a:pt x="1450" y="2"/>
                  </a:lnTo>
                  <a:lnTo>
                    <a:pt x="1522" y="12"/>
                  </a:lnTo>
                  <a:lnTo>
                    <a:pt x="1594" y="0"/>
                  </a:lnTo>
                  <a:lnTo>
                    <a:pt x="1666" y="8"/>
                  </a:lnTo>
                  <a:lnTo>
                    <a:pt x="1738" y="10"/>
                  </a:lnTo>
                  <a:lnTo>
                    <a:pt x="1810" y="2"/>
                  </a:lnTo>
                  <a:lnTo>
                    <a:pt x="1884" y="4"/>
                  </a:lnTo>
                  <a:lnTo>
                    <a:pt x="1956" y="4"/>
                  </a:lnTo>
                  <a:lnTo>
                    <a:pt x="2028" y="2"/>
                  </a:lnTo>
                  <a:lnTo>
                    <a:pt x="2102" y="2"/>
                  </a:lnTo>
                  <a:lnTo>
                    <a:pt x="2106" y="78"/>
                  </a:lnTo>
                  <a:lnTo>
                    <a:pt x="2098" y="150"/>
                  </a:lnTo>
                  <a:lnTo>
                    <a:pt x="2094" y="222"/>
                  </a:lnTo>
                  <a:lnTo>
                    <a:pt x="2106" y="294"/>
                  </a:lnTo>
                  <a:lnTo>
                    <a:pt x="2098" y="366"/>
                  </a:lnTo>
                  <a:lnTo>
                    <a:pt x="2098" y="438"/>
                  </a:lnTo>
                  <a:lnTo>
                    <a:pt x="2100" y="510"/>
                  </a:lnTo>
                  <a:lnTo>
                    <a:pt x="2106" y="582"/>
                  </a:lnTo>
                  <a:lnTo>
                    <a:pt x="2094" y="654"/>
                  </a:lnTo>
                  <a:lnTo>
                    <a:pt x="2094" y="726"/>
                  </a:lnTo>
                  <a:lnTo>
                    <a:pt x="2098" y="798"/>
                  </a:lnTo>
                  <a:lnTo>
                    <a:pt x="2106" y="870"/>
                  </a:lnTo>
                  <a:lnTo>
                    <a:pt x="2096" y="942"/>
                  </a:lnTo>
                  <a:lnTo>
                    <a:pt x="2096" y="1014"/>
                  </a:lnTo>
                  <a:lnTo>
                    <a:pt x="2104" y="1086"/>
                  </a:lnTo>
                  <a:lnTo>
                    <a:pt x="2094" y="1158"/>
                  </a:lnTo>
                  <a:lnTo>
                    <a:pt x="2104" y="1230"/>
                  </a:lnTo>
                  <a:lnTo>
                    <a:pt x="2102" y="130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7"/>
            <p:cNvSpPr>
              <a:spLocks/>
            </p:cNvSpPr>
            <p:nvPr userDrawn="1"/>
          </p:nvSpPr>
          <p:spPr bwMode="auto">
            <a:xfrm>
              <a:off x="2100" y="2350"/>
              <a:ext cx="298" cy="258"/>
            </a:xfrm>
            <a:custGeom>
              <a:avLst/>
              <a:gdLst>
                <a:gd name="T0" fmla="*/ 298 w 298"/>
                <a:gd name="T1" fmla="*/ 0 h 258"/>
                <a:gd name="T2" fmla="*/ 298 w 298"/>
                <a:gd name="T3" fmla="*/ 0 h 258"/>
                <a:gd name="T4" fmla="*/ 274 w 298"/>
                <a:gd name="T5" fmla="*/ 40 h 258"/>
                <a:gd name="T6" fmla="*/ 248 w 298"/>
                <a:gd name="T7" fmla="*/ 80 h 258"/>
                <a:gd name="T8" fmla="*/ 218 w 298"/>
                <a:gd name="T9" fmla="*/ 126 h 258"/>
                <a:gd name="T10" fmla="*/ 186 w 298"/>
                <a:gd name="T11" fmla="*/ 172 h 258"/>
                <a:gd name="T12" fmla="*/ 152 w 298"/>
                <a:gd name="T13" fmla="*/ 214 h 258"/>
                <a:gd name="T14" fmla="*/ 136 w 298"/>
                <a:gd name="T15" fmla="*/ 232 h 258"/>
                <a:gd name="T16" fmla="*/ 122 w 298"/>
                <a:gd name="T17" fmla="*/ 244 h 258"/>
                <a:gd name="T18" fmla="*/ 110 w 298"/>
                <a:gd name="T19" fmla="*/ 254 h 258"/>
                <a:gd name="T20" fmla="*/ 98 w 298"/>
                <a:gd name="T21" fmla="*/ 258 h 258"/>
                <a:gd name="T22" fmla="*/ 98 w 298"/>
                <a:gd name="T23" fmla="*/ 258 h 258"/>
                <a:gd name="T24" fmla="*/ 86 w 298"/>
                <a:gd name="T25" fmla="*/ 250 h 258"/>
                <a:gd name="T26" fmla="*/ 60 w 298"/>
                <a:gd name="T27" fmla="*/ 230 h 258"/>
                <a:gd name="T28" fmla="*/ 44 w 298"/>
                <a:gd name="T29" fmla="*/ 214 h 258"/>
                <a:gd name="T30" fmla="*/ 28 w 298"/>
                <a:gd name="T31" fmla="*/ 198 h 258"/>
                <a:gd name="T32" fmla="*/ 12 w 298"/>
                <a:gd name="T33" fmla="*/ 180 h 258"/>
                <a:gd name="T34" fmla="*/ 0 w 298"/>
                <a:gd name="T35" fmla="*/ 160 h 258"/>
                <a:gd name="T36" fmla="*/ 0 w 298"/>
                <a:gd name="T37" fmla="*/ 160 h 258"/>
                <a:gd name="T38" fmla="*/ 22 w 298"/>
                <a:gd name="T39" fmla="*/ 156 h 258"/>
                <a:gd name="T40" fmla="*/ 48 w 298"/>
                <a:gd name="T41" fmla="*/ 150 h 258"/>
                <a:gd name="T42" fmla="*/ 82 w 298"/>
                <a:gd name="T43" fmla="*/ 138 h 258"/>
                <a:gd name="T44" fmla="*/ 126 w 298"/>
                <a:gd name="T45" fmla="*/ 118 h 258"/>
                <a:gd name="T46" fmla="*/ 150 w 298"/>
                <a:gd name="T47" fmla="*/ 106 h 258"/>
                <a:gd name="T48" fmla="*/ 176 w 298"/>
                <a:gd name="T49" fmla="*/ 90 h 258"/>
                <a:gd name="T50" fmla="*/ 204 w 298"/>
                <a:gd name="T51" fmla="*/ 72 h 258"/>
                <a:gd name="T52" fmla="*/ 234 w 298"/>
                <a:gd name="T53" fmla="*/ 52 h 258"/>
                <a:gd name="T54" fmla="*/ 266 w 298"/>
                <a:gd name="T55" fmla="*/ 28 h 258"/>
                <a:gd name="T56" fmla="*/ 298 w 298"/>
                <a:gd name="T57" fmla="*/ 0 h 258"/>
                <a:gd name="T58" fmla="*/ 298 w 298"/>
                <a:gd name="T59"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8" h="258">
                  <a:moveTo>
                    <a:pt x="298" y="0"/>
                  </a:moveTo>
                  <a:lnTo>
                    <a:pt x="298" y="0"/>
                  </a:lnTo>
                  <a:lnTo>
                    <a:pt x="274" y="40"/>
                  </a:lnTo>
                  <a:lnTo>
                    <a:pt x="248" y="80"/>
                  </a:lnTo>
                  <a:lnTo>
                    <a:pt x="218" y="126"/>
                  </a:lnTo>
                  <a:lnTo>
                    <a:pt x="186" y="172"/>
                  </a:lnTo>
                  <a:lnTo>
                    <a:pt x="152" y="214"/>
                  </a:lnTo>
                  <a:lnTo>
                    <a:pt x="136" y="232"/>
                  </a:lnTo>
                  <a:lnTo>
                    <a:pt x="122" y="244"/>
                  </a:lnTo>
                  <a:lnTo>
                    <a:pt x="110" y="254"/>
                  </a:lnTo>
                  <a:lnTo>
                    <a:pt x="98" y="258"/>
                  </a:lnTo>
                  <a:lnTo>
                    <a:pt x="98" y="258"/>
                  </a:lnTo>
                  <a:lnTo>
                    <a:pt x="86" y="250"/>
                  </a:lnTo>
                  <a:lnTo>
                    <a:pt x="60" y="230"/>
                  </a:lnTo>
                  <a:lnTo>
                    <a:pt x="44" y="214"/>
                  </a:lnTo>
                  <a:lnTo>
                    <a:pt x="28" y="198"/>
                  </a:lnTo>
                  <a:lnTo>
                    <a:pt x="12" y="180"/>
                  </a:lnTo>
                  <a:lnTo>
                    <a:pt x="0" y="160"/>
                  </a:lnTo>
                  <a:lnTo>
                    <a:pt x="0" y="160"/>
                  </a:lnTo>
                  <a:lnTo>
                    <a:pt x="22" y="156"/>
                  </a:lnTo>
                  <a:lnTo>
                    <a:pt x="48" y="150"/>
                  </a:lnTo>
                  <a:lnTo>
                    <a:pt x="82" y="138"/>
                  </a:lnTo>
                  <a:lnTo>
                    <a:pt x="126" y="118"/>
                  </a:lnTo>
                  <a:lnTo>
                    <a:pt x="150" y="106"/>
                  </a:lnTo>
                  <a:lnTo>
                    <a:pt x="176" y="90"/>
                  </a:lnTo>
                  <a:lnTo>
                    <a:pt x="204" y="72"/>
                  </a:lnTo>
                  <a:lnTo>
                    <a:pt x="234" y="52"/>
                  </a:lnTo>
                  <a:lnTo>
                    <a:pt x="266" y="28"/>
                  </a:lnTo>
                  <a:lnTo>
                    <a:pt x="298" y="0"/>
                  </a:lnTo>
                  <a:lnTo>
                    <a:pt x="298" y="0"/>
                  </a:lnTo>
                  <a:close/>
                </a:path>
              </a:pathLst>
            </a:custGeom>
            <a:solidFill>
              <a:srgbClr val="DCDD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8"/>
            <p:cNvSpPr>
              <a:spLocks/>
            </p:cNvSpPr>
            <p:nvPr userDrawn="1"/>
          </p:nvSpPr>
          <p:spPr bwMode="auto">
            <a:xfrm>
              <a:off x="364" y="1110"/>
              <a:ext cx="60" cy="60"/>
            </a:xfrm>
            <a:custGeom>
              <a:avLst/>
              <a:gdLst>
                <a:gd name="T0" fmla="*/ 60 w 60"/>
                <a:gd name="T1" fmla="*/ 30 h 60"/>
                <a:gd name="T2" fmla="*/ 60 w 60"/>
                <a:gd name="T3" fmla="*/ 30 h 60"/>
                <a:gd name="T4" fmla="*/ 58 w 60"/>
                <a:gd name="T5" fmla="*/ 36 h 60"/>
                <a:gd name="T6" fmla="*/ 56 w 60"/>
                <a:gd name="T7" fmla="*/ 42 h 60"/>
                <a:gd name="T8" fmla="*/ 50 w 60"/>
                <a:gd name="T9" fmla="*/ 50 h 60"/>
                <a:gd name="T10" fmla="*/ 40 w 60"/>
                <a:gd name="T11" fmla="*/ 58 h 60"/>
                <a:gd name="T12" fmla="*/ 36 w 60"/>
                <a:gd name="T13" fmla="*/ 58 h 60"/>
                <a:gd name="T14" fmla="*/ 30 w 60"/>
                <a:gd name="T15" fmla="*/ 60 h 60"/>
                <a:gd name="T16" fmla="*/ 30 w 60"/>
                <a:gd name="T17" fmla="*/ 60 h 60"/>
                <a:gd name="T18" fmla="*/ 24 w 60"/>
                <a:gd name="T19" fmla="*/ 58 h 60"/>
                <a:gd name="T20" fmla="*/ 18 w 60"/>
                <a:gd name="T21" fmla="*/ 58 h 60"/>
                <a:gd name="T22" fmla="*/ 8 w 60"/>
                <a:gd name="T23" fmla="*/ 50 h 60"/>
                <a:gd name="T24" fmla="*/ 2 w 60"/>
                <a:gd name="T25" fmla="*/ 42 h 60"/>
                <a:gd name="T26" fmla="*/ 0 w 60"/>
                <a:gd name="T27" fmla="*/ 36 h 60"/>
                <a:gd name="T28" fmla="*/ 0 w 60"/>
                <a:gd name="T29" fmla="*/ 30 h 60"/>
                <a:gd name="T30" fmla="*/ 0 w 60"/>
                <a:gd name="T31" fmla="*/ 30 h 60"/>
                <a:gd name="T32" fmla="*/ 0 w 60"/>
                <a:gd name="T33" fmla="*/ 24 h 60"/>
                <a:gd name="T34" fmla="*/ 2 w 60"/>
                <a:gd name="T35" fmla="*/ 18 h 60"/>
                <a:gd name="T36" fmla="*/ 8 w 60"/>
                <a:gd name="T37" fmla="*/ 8 h 60"/>
                <a:gd name="T38" fmla="*/ 18 w 60"/>
                <a:gd name="T39" fmla="*/ 2 h 60"/>
                <a:gd name="T40" fmla="*/ 24 w 60"/>
                <a:gd name="T41" fmla="*/ 0 h 60"/>
                <a:gd name="T42" fmla="*/ 30 w 60"/>
                <a:gd name="T43" fmla="*/ 0 h 60"/>
                <a:gd name="T44" fmla="*/ 30 w 60"/>
                <a:gd name="T45" fmla="*/ 0 h 60"/>
                <a:gd name="T46" fmla="*/ 36 w 60"/>
                <a:gd name="T47" fmla="*/ 0 h 60"/>
                <a:gd name="T48" fmla="*/ 40 w 60"/>
                <a:gd name="T49" fmla="*/ 2 h 60"/>
                <a:gd name="T50" fmla="*/ 50 w 60"/>
                <a:gd name="T51" fmla="*/ 8 h 60"/>
                <a:gd name="T52" fmla="*/ 56 w 60"/>
                <a:gd name="T53" fmla="*/ 18 h 60"/>
                <a:gd name="T54" fmla="*/ 58 w 60"/>
                <a:gd name="T55" fmla="*/ 24 h 60"/>
                <a:gd name="T56" fmla="*/ 60 w 60"/>
                <a:gd name="T57" fmla="*/ 30 h 60"/>
                <a:gd name="T58" fmla="*/ 60 w 60"/>
                <a:gd name="T59"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 h="60">
                  <a:moveTo>
                    <a:pt x="60" y="30"/>
                  </a:moveTo>
                  <a:lnTo>
                    <a:pt x="60" y="30"/>
                  </a:lnTo>
                  <a:lnTo>
                    <a:pt x="58" y="36"/>
                  </a:lnTo>
                  <a:lnTo>
                    <a:pt x="56" y="42"/>
                  </a:lnTo>
                  <a:lnTo>
                    <a:pt x="50" y="50"/>
                  </a:lnTo>
                  <a:lnTo>
                    <a:pt x="40" y="58"/>
                  </a:lnTo>
                  <a:lnTo>
                    <a:pt x="36" y="58"/>
                  </a:lnTo>
                  <a:lnTo>
                    <a:pt x="30" y="60"/>
                  </a:lnTo>
                  <a:lnTo>
                    <a:pt x="30" y="60"/>
                  </a:lnTo>
                  <a:lnTo>
                    <a:pt x="24" y="58"/>
                  </a:lnTo>
                  <a:lnTo>
                    <a:pt x="18" y="58"/>
                  </a:lnTo>
                  <a:lnTo>
                    <a:pt x="8" y="50"/>
                  </a:lnTo>
                  <a:lnTo>
                    <a:pt x="2" y="42"/>
                  </a:lnTo>
                  <a:lnTo>
                    <a:pt x="0" y="36"/>
                  </a:lnTo>
                  <a:lnTo>
                    <a:pt x="0" y="30"/>
                  </a:lnTo>
                  <a:lnTo>
                    <a:pt x="0" y="30"/>
                  </a:lnTo>
                  <a:lnTo>
                    <a:pt x="0" y="24"/>
                  </a:lnTo>
                  <a:lnTo>
                    <a:pt x="2" y="18"/>
                  </a:lnTo>
                  <a:lnTo>
                    <a:pt x="8" y="8"/>
                  </a:lnTo>
                  <a:lnTo>
                    <a:pt x="18" y="2"/>
                  </a:lnTo>
                  <a:lnTo>
                    <a:pt x="24" y="0"/>
                  </a:lnTo>
                  <a:lnTo>
                    <a:pt x="30" y="0"/>
                  </a:lnTo>
                  <a:lnTo>
                    <a:pt x="30" y="0"/>
                  </a:lnTo>
                  <a:lnTo>
                    <a:pt x="36" y="0"/>
                  </a:lnTo>
                  <a:lnTo>
                    <a:pt x="40" y="2"/>
                  </a:lnTo>
                  <a:lnTo>
                    <a:pt x="50" y="8"/>
                  </a:lnTo>
                  <a:lnTo>
                    <a:pt x="56" y="18"/>
                  </a:lnTo>
                  <a:lnTo>
                    <a:pt x="58" y="24"/>
                  </a:lnTo>
                  <a:lnTo>
                    <a:pt x="60" y="30"/>
                  </a:lnTo>
                  <a:lnTo>
                    <a:pt x="60" y="30"/>
                  </a:lnTo>
                  <a:close/>
                </a:path>
              </a:pathLst>
            </a:custGeom>
            <a:solidFill>
              <a:srgbClr val="FFD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9"/>
            <p:cNvSpPr>
              <a:spLocks/>
            </p:cNvSpPr>
            <p:nvPr userDrawn="1"/>
          </p:nvSpPr>
          <p:spPr bwMode="auto">
            <a:xfrm>
              <a:off x="364" y="2492"/>
              <a:ext cx="60" cy="60"/>
            </a:xfrm>
            <a:custGeom>
              <a:avLst/>
              <a:gdLst>
                <a:gd name="T0" fmla="*/ 60 w 60"/>
                <a:gd name="T1" fmla="*/ 30 h 60"/>
                <a:gd name="T2" fmla="*/ 60 w 60"/>
                <a:gd name="T3" fmla="*/ 30 h 60"/>
                <a:gd name="T4" fmla="*/ 58 w 60"/>
                <a:gd name="T5" fmla="*/ 36 h 60"/>
                <a:gd name="T6" fmla="*/ 56 w 60"/>
                <a:gd name="T7" fmla="*/ 40 h 60"/>
                <a:gd name="T8" fmla="*/ 50 w 60"/>
                <a:gd name="T9" fmla="*/ 50 h 60"/>
                <a:gd name="T10" fmla="*/ 40 w 60"/>
                <a:gd name="T11" fmla="*/ 56 h 60"/>
                <a:gd name="T12" fmla="*/ 36 w 60"/>
                <a:gd name="T13" fmla="*/ 58 h 60"/>
                <a:gd name="T14" fmla="*/ 30 w 60"/>
                <a:gd name="T15" fmla="*/ 60 h 60"/>
                <a:gd name="T16" fmla="*/ 30 w 60"/>
                <a:gd name="T17" fmla="*/ 60 h 60"/>
                <a:gd name="T18" fmla="*/ 24 w 60"/>
                <a:gd name="T19" fmla="*/ 58 h 60"/>
                <a:gd name="T20" fmla="*/ 18 w 60"/>
                <a:gd name="T21" fmla="*/ 56 h 60"/>
                <a:gd name="T22" fmla="*/ 8 w 60"/>
                <a:gd name="T23" fmla="*/ 50 h 60"/>
                <a:gd name="T24" fmla="*/ 2 w 60"/>
                <a:gd name="T25" fmla="*/ 40 h 60"/>
                <a:gd name="T26" fmla="*/ 0 w 60"/>
                <a:gd name="T27" fmla="*/ 36 h 60"/>
                <a:gd name="T28" fmla="*/ 0 w 60"/>
                <a:gd name="T29" fmla="*/ 30 h 60"/>
                <a:gd name="T30" fmla="*/ 0 w 60"/>
                <a:gd name="T31" fmla="*/ 30 h 60"/>
                <a:gd name="T32" fmla="*/ 0 w 60"/>
                <a:gd name="T33" fmla="*/ 24 h 60"/>
                <a:gd name="T34" fmla="*/ 2 w 60"/>
                <a:gd name="T35" fmla="*/ 18 h 60"/>
                <a:gd name="T36" fmla="*/ 8 w 60"/>
                <a:gd name="T37" fmla="*/ 8 h 60"/>
                <a:gd name="T38" fmla="*/ 18 w 60"/>
                <a:gd name="T39" fmla="*/ 2 h 60"/>
                <a:gd name="T40" fmla="*/ 24 w 60"/>
                <a:gd name="T41" fmla="*/ 0 h 60"/>
                <a:gd name="T42" fmla="*/ 30 w 60"/>
                <a:gd name="T43" fmla="*/ 0 h 60"/>
                <a:gd name="T44" fmla="*/ 30 w 60"/>
                <a:gd name="T45" fmla="*/ 0 h 60"/>
                <a:gd name="T46" fmla="*/ 36 w 60"/>
                <a:gd name="T47" fmla="*/ 0 h 60"/>
                <a:gd name="T48" fmla="*/ 40 w 60"/>
                <a:gd name="T49" fmla="*/ 2 h 60"/>
                <a:gd name="T50" fmla="*/ 50 w 60"/>
                <a:gd name="T51" fmla="*/ 8 h 60"/>
                <a:gd name="T52" fmla="*/ 56 w 60"/>
                <a:gd name="T53" fmla="*/ 18 h 60"/>
                <a:gd name="T54" fmla="*/ 58 w 60"/>
                <a:gd name="T55" fmla="*/ 24 h 60"/>
                <a:gd name="T56" fmla="*/ 60 w 60"/>
                <a:gd name="T57" fmla="*/ 30 h 60"/>
                <a:gd name="T58" fmla="*/ 60 w 60"/>
                <a:gd name="T59"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 h="60">
                  <a:moveTo>
                    <a:pt x="60" y="30"/>
                  </a:moveTo>
                  <a:lnTo>
                    <a:pt x="60" y="30"/>
                  </a:lnTo>
                  <a:lnTo>
                    <a:pt x="58" y="36"/>
                  </a:lnTo>
                  <a:lnTo>
                    <a:pt x="56" y="40"/>
                  </a:lnTo>
                  <a:lnTo>
                    <a:pt x="50" y="50"/>
                  </a:lnTo>
                  <a:lnTo>
                    <a:pt x="40" y="56"/>
                  </a:lnTo>
                  <a:lnTo>
                    <a:pt x="36" y="58"/>
                  </a:lnTo>
                  <a:lnTo>
                    <a:pt x="30" y="60"/>
                  </a:lnTo>
                  <a:lnTo>
                    <a:pt x="30" y="60"/>
                  </a:lnTo>
                  <a:lnTo>
                    <a:pt x="24" y="58"/>
                  </a:lnTo>
                  <a:lnTo>
                    <a:pt x="18" y="56"/>
                  </a:lnTo>
                  <a:lnTo>
                    <a:pt x="8" y="50"/>
                  </a:lnTo>
                  <a:lnTo>
                    <a:pt x="2" y="40"/>
                  </a:lnTo>
                  <a:lnTo>
                    <a:pt x="0" y="36"/>
                  </a:lnTo>
                  <a:lnTo>
                    <a:pt x="0" y="30"/>
                  </a:lnTo>
                  <a:lnTo>
                    <a:pt x="0" y="30"/>
                  </a:lnTo>
                  <a:lnTo>
                    <a:pt x="0" y="24"/>
                  </a:lnTo>
                  <a:lnTo>
                    <a:pt x="2" y="18"/>
                  </a:lnTo>
                  <a:lnTo>
                    <a:pt x="8" y="8"/>
                  </a:lnTo>
                  <a:lnTo>
                    <a:pt x="18" y="2"/>
                  </a:lnTo>
                  <a:lnTo>
                    <a:pt x="24" y="0"/>
                  </a:lnTo>
                  <a:lnTo>
                    <a:pt x="30" y="0"/>
                  </a:lnTo>
                  <a:lnTo>
                    <a:pt x="30" y="0"/>
                  </a:lnTo>
                  <a:lnTo>
                    <a:pt x="36" y="0"/>
                  </a:lnTo>
                  <a:lnTo>
                    <a:pt x="40" y="2"/>
                  </a:lnTo>
                  <a:lnTo>
                    <a:pt x="50" y="8"/>
                  </a:lnTo>
                  <a:lnTo>
                    <a:pt x="56" y="18"/>
                  </a:lnTo>
                  <a:lnTo>
                    <a:pt x="58" y="24"/>
                  </a:lnTo>
                  <a:lnTo>
                    <a:pt x="60" y="30"/>
                  </a:lnTo>
                  <a:lnTo>
                    <a:pt x="60" y="30"/>
                  </a:lnTo>
                  <a:close/>
                </a:path>
              </a:pathLst>
            </a:custGeom>
            <a:solidFill>
              <a:srgbClr val="FFD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10"/>
            <p:cNvSpPr>
              <a:spLocks/>
            </p:cNvSpPr>
            <p:nvPr userDrawn="1"/>
          </p:nvSpPr>
          <p:spPr bwMode="auto">
            <a:xfrm>
              <a:off x="2290" y="1110"/>
              <a:ext cx="60" cy="60"/>
            </a:xfrm>
            <a:custGeom>
              <a:avLst/>
              <a:gdLst>
                <a:gd name="T0" fmla="*/ 60 w 60"/>
                <a:gd name="T1" fmla="*/ 30 h 60"/>
                <a:gd name="T2" fmla="*/ 60 w 60"/>
                <a:gd name="T3" fmla="*/ 30 h 60"/>
                <a:gd name="T4" fmla="*/ 58 w 60"/>
                <a:gd name="T5" fmla="*/ 36 h 60"/>
                <a:gd name="T6" fmla="*/ 58 w 60"/>
                <a:gd name="T7" fmla="*/ 42 h 60"/>
                <a:gd name="T8" fmla="*/ 50 w 60"/>
                <a:gd name="T9" fmla="*/ 50 h 60"/>
                <a:gd name="T10" fmla="*/ 42 w 60"/>
                <a:gd name="T11" fmla="*/ 58 h 60"/>
                <a:gd name="T12" fmla="*/ 36 w 60"/>
                <a:gd name="T13" fmla="*/ 58 h 60"/>
                <a:gd name="T14" fmla="*/ 30 w 60"/>
                <a:gd name="T15" fmla="*/ 60 h 60"/>
                <a:gd name="T16" fmla="*/ 30 w 60"/>
                <a:gd name="T17" fmla="*/ 60 h 60"/>
                <a:gd name="T18" fmla="*/ 24 w 60"/>
                <a:gd name="T19" fmla="*/ 58 h 60"/>
                <a:gd name="T20" fmla="*/ 18 w 60"/>
                <a:gd name="T21" fmla="*/ 58 h 60"/>
                <a:gd name="T22" fmla="*/ 8 w 60"/>
                <a:gd name="T23" fmla="*/ 50 h 60"/>
                <a:gd name="T24" fmla="*/ 2 w 60"/>
                <a:gd name="T25" fmla="*/ 42 h 60"/>
                <a:gd name="T26" fmla="*/ 0 w 60"/>
                <a:gd name="T27" fmla="*/ 36 h 60"/>
                <a:gd name="T28" fmla="*/ 0 w 60"/>
                <a:gd name="T29" fmla="*/ 30 h 60"/>
                <a:gd name="T30" fmla="*/ 0 w 60"/>
                <a:gd name="T31" fmla="*/ 30 h 60"/>
                <a:gd name="T32" fmla="*/ 0 w 60"/>
                <a:gd name="T33" fmla="*/ 24 h 60"/>
                <a:gd name="T34" fmla="*/ 2 w 60"/>
                <a:gd name="T35" fmla="*/ 18 h 60"/>
                <a:gd name="T36" fmla="*/ 8 w 60"/>
                <a:gd name="T37" fmla="*/ 8 h 60"/>
                <a:gd name="T38" fmla="*/ 18 w 60"/>
                <a:gd name="T39" fmla="*/ 2 h 60"/>
                <a:gd name="T40" fmla="*/ 24 w 60"/>
                <a:gd name="T41" fmla="*/ 0 h 60"/>
                <a:gd name="T42" fmla="*/ 30 w 60"/>
                <a:gd name="T43" fmla="*/ 0 h 60"/>
                <a:gd name="T44" fmla="*/ 30 w 60"/>
                <a:gd name="T45" fmla="*/ 0 h 60"/>
                <a:gd name="T46" fmla="*/ 36 w 60"/>
                <a:gd name="T47" fmla="*/ 0 h 60"/>
                <a:gd name="T48" fmla="*/ 42 w 60"/>
                <a:gd name="T49" fmla="*/ 2 h 60"/>
                <a:gd name="T50" fmla="*/ 50 w 60"/>
                <a:gd name="T51" fmla="*/ 8 h 60"/>
                <a:gd name="T52" fmla="*/ 58 w 60"/>
                <a:gd name="T53" fmla="*/ 18 h 60"/>
                <a:gd name="T54" fmla="*/ 58 w 60"/>
                <a:gd name="T55" fmla="*/ 24 h 60"/>
                <a:gd name="T56" fmla="*/ 60 w 60"/>
                <a:gd name="T57" fmla="*/ 30 h 60"/>
                <a:gd name="T58" fmla="*/ 60 w 60"/>
                <a:gd name="T59"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 h="60">
                  <a:moveTo>
                    <a:pt x="60" y="30"/>
                  </a:moveTo>
                  <a:lnTo>
                    <a:pt x="60" y="30"/>
                  </a:lnTo>
                  <a:lnTo>
                    <a:pt x="58" y="36"/>
                  </a:lnTo>
                  <a:lnTo>
                    <a:pt x="58" y="42"/>
                  </a:lnTo>
                  <a:lnTo>
                    <a:pt x="50" y="50"/>
                  </a:lnTo>
                  <a:lnTo>
                    <a:pt x="42" y="58"/>
                  </a:lnTo>
                  <a:lnTo>
                    <a:pt x="36" y="58"/>
                  </a:lnTo>
                  <a:lnTo>
                    <a:pt x="30" y="60"/>
                  </a:lnTo>
                  <a:lnTo>
                    <a:pt x="30" y="60"/>
                  </a:lnTo>
                  <a:lnTo>
                    <a:pt x="24" y="58"/>
                  </a:lnTo>
                  <a:lnTo>
                    <a:pt x="18" y="58"/>
                  </a:lnTo>
                  <a:lnTo>
                    <a:pt x="8" y="50"/>
                  </a:lnTo>
                  <a:lnTo>
                    <a:pt x="2" y="42"/>
                  </a:lnTo>
                  <a:lnTo>
                    <a:pt x="0" y="36"/>
                  </a:lnTo>
                  <a:lnTo>
                    <a:pt x="0" y="30"/>
                  </a:lnTo>
                  <a:lnTo>
                    <a:pt x="0" y="30"/>
                  </a:lnTo>
                  <a:lnTo>
                    <a:pt x="0" y="24"/>
                  </a:lnTo>
                  <a:lnTo>
                    <a:pt x="2" y="18"/>
                  </a:lnTo>
                  <a:lnTo>
                    <a:pt x="8" y="8"/>
                  </a:lnTo>
                  <a:lnTo>
                    <a:pt x="18" y="2"/>
                  </a:lnTo>
                  <a:lnTo>
                    <a:pt x="24" y="0"/>
                  </a:lnTo>
                  <a:lnTo>
                    <a:pt x="30" y="0"/>
                  </a:lnTo>
                  <a:lnTo>
                    <a:pt x="30" y="0"/>
                  </a:lnTo>
                  <a:lnTo>
                    <a:pt x="36" y="0"/>
                  </a:lnTo>
                  <a:lnTo>
                    <a:pt x="42" y="2"/>
                  </a:lnTo>
                  <a:lnTo>
                    <a:pt x="50" y="8"/>
                  </a:lnTo>
                  <a:lnTo>
                    <a:pt x="58" y="18"/>
                  </a:lnTo>
                  <a:lnTo>
                    <a:pt x="58" y="24"/>
                  </a:lnTo>
                  <a:lnTo>
                    <a:pt x="60" y="30"/>
                  </a:lnTo>
                  <a:lnTo>
                    <a:pt x="60" y="30"/>
                  </a:lnTo>
                  <a:close/>
                </a:path>
              </a:pathLst>
            </a:custGeom>
            <a:solidFill>
              <a:srgbClr val="FFD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75" name="Group 13"/>
          <p:cNvGrpSpPr>
            <a:grpSpLocks noChangeAspect="1"/>
          </p:cNvGrpSpPr>
          <p:nvPr/>
        </p:nvGrpSpPr>
        <p:grpSpPr bwMode="auto">
          <a:xfrm>
            <a:off x="365515" y="4028648"/>
            <a:ext cx="3304188" cy="2509595"/>
            <a:chOff x="1328" y="2583"/>
            <a:chExt cx="2106" cy="1568"/>
          </a:xfrm>
          <a:effectLst>
            <a:outerShdw blurRad="50800" dist="50800" dir="2700000" algn="tl" rotWithShape="0">
              <a:prstClr val="black">
                <a:alpha val="20000"/>
              </a:prstClr>
            </a:outerShdw>
          </a:effectLst>
        </p:grpSpPr>
        <p:sp>
          <p:nvSpPr>
            <p:cNvPr id="76" name="Freeform 14"/>
            <p:cNvSpPr>
              <a:spLocks/>
            </p:cNvSpPr>
            <p:nvPr userDrawn="1"/>
          </p:nvSpPr>
          <p:spPr bwMode="auto">
            <a:xfrm>
              <a:off x="1328" y="2583"/>
              <a:ext cx="2106" cy="1568"/>
            </a:xfrm>
            <a:custGeom>
              <a:avLst/>
              <a:gdLst>
                <a:gd name="T0" fmla="*/ 2028 w 2106"/>
                <a:gd name="T1" fmla="*/ 1566 h 1568"/>
                <a:gd name="T2" fmla="*/ 1884 w 2106"/>
                <a:gd name="T3" fmla="*/ 1564 h 1568"/>
                <a:gd name="T4" fmla="*/ 1738 w 2106"/>
                <a:gd name="T5" fmla="*/ 1564 h 1568"/>
                <a:gd name="T6" fmla="*/ 1594 w 2106"/>
                <a:gd name="T7" fmla="*/ 1568 h 1568"/>
                <a:gd name="T8" fmla="*/ 1450 w 2106"/>
                <a:gd name="T9" fmla="*/ 1556 h 1568"/>
                <a:gd name="T10" fmla="*/ 1306 w 2106"/>
                <a:gd name="T11" fmla="*/ 1560 h 1568"/>
                <a:gd name="T12" fmla="*/ 1162 w 2106"/>
                <a:gd name="T13" fmla="*/ 1560 h 1568"/>
                <a:gd name="T14" fmla="*/ 1018 w 2106"/>
                <a:gd name="T15" fmla="*/ 1560 h 1568"/>
                <a:gd name="T16" fmla="*/ 872 w 2106"/>
                <a:gd name="T17" fmla="*/ 1558 h 1568"/>
                <a:gd name="T18" fmla="*/ 728 w 2106"/>
                <a:gd name="T19" fmla="*/ 1556 h 1568"/>
                <a:gd name="T20" fmla="*/ 584 w 2106"/>
                <a:gd name="T21" fmla="*/ 1558 h 1568"/>
                <a:gd name="T22" fmla="*/ 440 w 2106"/>
                <a:gd name="T23" fmla="*/ 1568 h 1568"/>
                <a:gd name="T24" fmla="*/ 296 w 2106"/>
                <a:gd name="T25" fmla="*/ 1558 h 1568"/>
                <a:gd name="T26" fmla="*/ 150 w 2106"/>
                <a:gd name="T27" fmla="*/ 1564 h 1568"/>
                <a:gd name="T28" fmla="*/ 6 w 2106"/>
                <a:gd name="T29" fmla="*/ 1560 h 1568"/>
                <a:gd name="T30" fmla="*/ 0 w 2106"/>
                <a:gd name="T31" fmla="*/ 1420 h 1568"/>
                <a:gd name="T32" fmla="*/ 4 w 2106"/>
                <a:gd name="T33" fmla="*/ 1278 h 1568"/>
                <a:gd name="T34" fmla="*/ 4 w 2106"/>
                <a:gd name="T35" fmla="*/ 1138 h 1568"/>
                <a:gd name="T36" fmla="*/ 8 w 2106"/>
                <a:gd name="T37" fmla="*/ 996 h 1568"/>
                <a:gd name="T38" fmla="*/ 0 w 2106"/>
                <a:gd name="T39" fmla="*/ 856 h 1568"/>
                <a:gd name="T40" fmla="*/ 8 w 2106"/>
                <a:gd name="T41" fmla="*/ 714 h 1568"/>
                <a:gd name="T42" fmla="*/ 4 w 2106"/>
                <a:gd name="T43" fmla="*/ 572 h 1568"/>
                <a:gd name="T44" fmla="*/ 6 w 2106"/>
                <a:gd name="T45" fmla="*/ 432 h 1568"/>
                <a:gd name="T46" fmla="*/ 12 w 2106"/>
                <a:gd name="T47" fmla="*/ 290 h 1568"/>
                <a:gd name="T48" fmla="*/ 8 w 2106"/>
                <a:gd name="T49" fmla="*/ 148 h 1568"/>
                <a:gd name="T50" fmla="*/ 6 w 2106"/>
                <a:gd name="T51" fmla="*/ 8 h 1568"/>
                <a:gd name="T52" fmla="*/ 150 w 2106"/>
                <a:gd name="T53" fmla="*/ 12 h 1568"/>
                <a:gd name="T54" fmla="*/ 294 w 2106"/>
                <a:gd name="T55" fmla="*/ 10 h 1568"/>
                <a:gd name="T56" fmla="*/ 440 w 2106"/>
                <a:gd name="T57" fmla="*/ 0 h 1568"/>
                <a:gd name="T58" fmla="*/ 584 w 2106"/>
                <a:gd name="T59" fmla="*/ 10 h 1568"/>
                <a:gd name="T60" fmla="*/ 728 w 2106"/>
                <a:gd name="T61" fmla="*/ 6 h 1568"/>
                <a:gd name="T62" fmla="*/ 872 w 2106"/>
                <a:gd name="T63" fmla="*/ 4 h 1568"/>
                <a:gd name="T64" fmla="*/ 1016 w 2106"/>
                <a:gd name="T65" fmla="*/ 4 h 1568"/>
                <a:gd name="T66" fmla="*/ 1160 w 2106"/>
                <a:gd name="T67" fmla="*/ 0 h 1568"/>
                <a:gd name="T68" fmla="*/ 1306 w 2106"/>
                <a:gd name="T69" fmla="*/ 6 h 1568"/>
                <a:gd name="T70" fmla="*/ 1450 w 2106"/>
                <a:gd name="T71" fmla="*/ 2 h 1568"/>
                <a:gd name="T72" fmla="*/ 1594 w 2106"/>
                <a:gd name="T73" fmla="*/ 2 h 1568"/>
                <a:gd name="T74" fmla="*/ 1738 w 2106"/>
                <a:gd name="T75" fmla="*/ 6 h 1568"/>
                <a:gd name="T76" fmla="*/ 1884 w 2106"/>
                <a:gd name="T77" fmla="*/ 2 h 1568"/>
                <a:gd name="T78" fmla="*/ 2028 w 2106"/>
                <a:gd name="T79" fmla="*/ 8 h 1568"/>
                <a:gd name="T80" fmla="*/ 2098 w 2106"/>
                <a:gd name="T81" fmla="*/ 78 h 1568"/>
                <a:gd name="T82" fmla="*/ 2104 w 2106"/>
                <a:gd name="T83" fmla="*/ 218 h 1568"/>
                <a:gd name="T84" fmla="*/ 2094 w 2106"/>
                <a:gd name="T85" fmla="*/ 360 h 1568"/>
                <a:gd name="T86" fmla="*/ 2106 w 2106"/>
                <a:gd name="T87" fmla="*/ 502 h 1568"/>
                <a:gd name="T88" fmla="*/ 2100 w 2106"/>
                <a:gd name="T89" fmla="*/ 642 h 1568"/>
                <a:gd name="T90" fmla="*/ 2102 w 2106"/>
                <a:gd name="T91" fmla="*/ 784 h 1568"/>
                <a:gd name="T92" fmla="*/ 2098 w 2106"/>
                <a:gd name="T93" fmla="*/ 926 h 1568"/>
                <a:gd name="T94" fmla="*/ 2100 w 2106"/>
                <a:gd name="T95" fmla="*/ 1066 h 1568"/>
                <a:gd name="T96" fmla="*/ 2102 w 2106"/>
                <a:gd name="T97" fmla="*/ 1208 h 1568"/>
                <a:gd name="T98" fmla="*/ 2098 w 2106"/>
                <a:gd name="T99" fmla="*/ 1350 h 1568"/>
                <a:gd name="T100" fmla="*/ 2096 w 2106"/>
                <a:gd name="T101" fmla="*/ 1490 h 1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06" h="1568">
                  <a:moveTo>
                    <a:pt x="2098" y="1560"/>
                  </a:moveTo>
                  <a:lnTo>
                    <a:pt x="2028" y="1566"/>
                  </a:lnTo>
                  <a:lnTo>
                    <a:pt x="1956" y="1564"/>
                  </a:lnTo>
                  <a:lnTo>
                    <a:pt x="1884" y="1564"/>
                  </a:lnTo>
                  <a:lnTo>
                    <a:pt x="1812" y="1556"/>
                  </a:lnTo>
                  <a:lnTo>
                    <a:pt x="1738" y="1564"/>
                  </a:lnTo>
                  <a:lnTo>
                    <a:pt x="1666" y="1566"/>
                  </a:lnTo>
                  <a:lnTo>
                    <a:pt x="1594" y="1568"/>
                  </a:lnTo>
                  <a:lnTo>
                    <a:pt x="1522" y="1566"/>
                  </a:lnTo>
                  <a:lnTo>
                    <a:pt x="1450" y="1556"/>
                  </a:lnTo>
                  <a:lnTo>
                    <a:pt x="1378" y="1564"/>
                  </a:lnTo>
                  <a:lnTo>
                    <a:pt x="1306" y="1560"/>
                  </a:lnTo>
                  <a:lnTo>
                    <a:pt x="1234" y="1564"/>
                  </a:lnTo>
                  <a:lnTo>
                    <a:pt x="1162" y="1560"/>
                  </a:lnTo>
                  <a:lnTo>
                    <a:pt x="1090" y="1560"/>
                  </a:lnTo>
                  <a:lnTo>
                    <a:pt x="1018" y="1560"/>
                  </a:lnTo>
                  <a:lnTo>
                    <a:pt x="944" y="1562"/>
                  </a:lnTo>
                  <a:lnTo>
                    <a:pt x="872" y="1558"/>
                  </a:lnTo>
                  <a:lnTo>
                    <a:pt x="800" y="1564"/>
                  </a:lnTo>
                  <a:lnTo>
                    <a:pt x="728" y="1556"/>
                  </a:lnTo>
                  <a:lnTo>
                    <a:pt x="656" y="1566"/>
                  </a:lnTo>
                  <a:lnTo>
                    <a:pt x="584" y="1558"/>
                  </a:lnTo>
                  <a:lnTo>
                    <a:pt x="512" y="1560"/>
                  </a:lnTo>
                  <a:lnTo>
                    <a:pt x="440" y="1568"/>
                  </a:lnTo>
                  <a:lnTo>
                    <a:pt x="368" y="1566"/>
                  </a:lnTo>
                  <a:lnTo>
                    <a:pt x="296" y="1558"/>
                  </a:lnTo>
                  <a:lnTo>
                    <a:pt x="222" y="1562"/>
                  </a:lnTo>
                  <a:lnTo>
                    <a:pt x="150" y="1564"/>
                  </a:lnTo>
                  <a:lnTo>
                    <a:pt x="78" y="1566"/>
                  </a:lnTo>
                  <a:lnTo>
                    <a:pt x="6" y="1560"/>
                  </a:lnTo>
                  <a:lnTo>
                    <a:pt x="4" y="1490"/>
                  </a:lnTo>
                  <a:lnTo>
                    <a:pt x="0" y="1420"/>
                  </a:lnTo>
                  <a:lnTo>
                    <a:pt x="12" y="1350"/>
                  </a:lnTo>
                  <a:lnTo>
                    <a:pt x="4" y="1278"/>
                  </a:lnTo>
                  <a:lnTo>
                    <a:pt x="4" y="1208"/>
                  </a:lnTo>
                  <a:lnTo>
                    <a:pt x="4" y="1138"/>
                  </a:lnTo>
                  <a:lnTo>
                    <a:pt x="8" y="1068"/>
                  </a:lnTo>
                  <a:lnTo>
                    <a:pt x="8" y="996"/>
                  </a:lnTo>
                  <a:lnTo>
                    <a:pt x="2" y="926"/>
                  </a:lnTo>
                  <a:lnTo>
                    <a:pt x="0" y="856"/>
                  </a:lnTo>
                  <a:lnTo>
                    <a:pt x="2" y="784"/>
                  </a:lnTo>
                  <a:lnTo>
                    <a:pt x="8" y="714"/>
                  </a:lnTo>
                  <a:lnTo>
                    <a:pt x="0" y="644"/>
                  </a:lnTo>
                  <a:lnTo>
                    <a:pt x="4" y="572"/>
                  </a:lnTo>
                  <a:lnTo>
                    <a:pt x="4" y="502"/>
                  </a:lnTo>
                  <a:lnTo>
                    <a:pt x="6" y="432"/>
                  </a:lnTo>
                  <a:lnTo>
                    <a:pt x="6" y="360"/>
                  </a:lnTo>
                  <a:lnTo>
                    <a:pt x="12" y="290"/>
                  </a:lnTo>
                  <a:lnTo>
                    <a:pt x="6" y="218"/>
                  </a:lnTo>
                  <a:lnTo>
                    <a:pt x="8" y="148"/>
                  </a:lnTo>
                  <a:lnTo>
                    <a:pt x="0" y="78"/>
                  </a:lnTo>
                  <a:lnTo>
                    <a:pt x="6" y="8"/>
                  </a:lnTo>
                  <a:lnTo>
                    <a:pt x="78" y="10"/>
                  </a:lnTo>
                  <a:lnTo>
                    <a:pt x="150" y="12"/>
                  </a:lnTo>
                  <a:lnTo>
                    <a:pt x="222" y="10"/>
                  </a:lnTo>
                  <a:lnTo>
                    <a:pt x="294" y="10"/>
                  </a:lnTo>
                  <a:lnTo>
                    <a:pt x="368" y="10"/>
                  </a:lnTo>
                  <a:lnTo>
                    <a:pt x="440" y="0"/>
                  </a:lnTo>
                  <a:lnTo>
                    <a:pt x="512" y="4"/>
                  </a:lnTo>
                  <a:lnTo>
                    <a:pt x="584" y="10"/>
                  </a:lnTo>
                  <a:lnTo>
                    <a:pt x="656" y="10"/>
                  </a:lnTo>
                  <a:lnTo>
                    <a:pt x="728" y="6"/>
                  </a:lnTo>
                  <a:lnTo>
                    <a:pt x="800" y="6"/>
                  </a:lnTo>
                  <a:lnTo>
                    <a:pt x="872" y="4"/>
                  </a:lnTo>
                  <a:lnTo>
                    <a:pt x="944" y="10"/>
                  </a:lnTo>
                  <a:lnTo>
                    <a:pt x="1016" y="4"/>
                  </a:lnTo>
                  <a:lnTo>
                    <a:pt x="1088" y="8"/>
                  </a:lnTo>
                  <a:lnTo>
                    <a:pt x="1160" y="0"/>
                  </a:lnTo>
                  <a:lnTo>
                    <a:pt x="1234" y="12"/>
                  </a:lnTo>
                  <a:lnTo>
                    <a:pt x="1306" y="6"/>
                  </a:lnTo>
                  <a:lnTo>
                    <a:pt x="1378" y="6"/>
                  </a:lnTo>
                  <a:lnTo>
                    <a:pt x="1450" y="2"/>
                  </a:lnTo>
                  <a:lnTo>
                    <a:pt x="1522" y="10"/>
                  </a:lnTo>
                  <a:lnTo>
                    <a:pt x="1594" y="2"/>
                  </a:lnTo>
                  <a:lnTo>
                    <a:pt x="1666" y="6"/>
                  </a:lnTo>
                  <a:lnTo>
                    <a:pt x="1738" y="6"/>
                  </a:lnTo>
                  <a:lnTo>
                    <a:pt x="1810" y="8"/>
                  </a:lnTo>
                  <a:lnTo>
                    <a:pt x="1884" y="2"/>
                  </a:lnTo>
                  <a:lnTo>
                    <a:pt x="1956" y="12"/>
                  </a:lnTo>
                  <a:lnTo>
                    <a:pt x="2028" y="8"/>
                  </a:lnTo>
                  <a:lnTo>
                    <a:pt x="2096" y="10"/>
                  </a:lnTo>
                  <a:lnTo>
                    <a:pt x="2098" y="78"/>
                  </a:lnTo>
                  <a:lnTo>
                    <a:pt x="2102" y="148"/>
                  </a:lnTo>
                  <a:lnTo>
                    <a:pt x="2104" y="218"/>
                  </a:lnTo>
                  <a:lnTo>
                    <a:pt x="2098" y="290"/>
                  </a:lnTo>
                  <a:lnTo>
                    <a:pt x="2094" y="360"/>
                  </a:lnTo>
                  <a:lnTo>
                    <a:pt x="2104" y="430"/>
                  </a:lnTo>
                  <a:lnTo>
                    <a:pt x="2106" y="502"/>
                  </a:lnTo>
                  <a:lnTo>
                    <a:pt x="2100" y="572"/>
                  </a:lnTo>
                  <a:lnTo>
                    <a:pt x="2100" y="642"/>
                  </a:lnTo>
                  <a:lnTo>
                    <a:pt x="2094" y="714"/>
                  </a:lnTo>
                  <a:lnTo>
                    <a:pt x="2102" y="784"/>
                  </a:lnTo>
                  <a:lnTo>
                    <a:pt x="2102" y="854"/>
                  </a:lnTo>
                  <a:lnTo>
                    <a:pt x="2098" y="926"/>
                  </a:lnTo>
                  <a:lnTo>
                    <a:pt x="2104" y="996"/>
                  </a:lnTo>
                  <a:lnTo>
                    <a:pt x="2100" y="1066"/>
                  </a:lnTo>
                  <a:lnTo>
                    <a:pt x="2100" y="1138"/>
                  </a:lnTo>
                  <a:lnTo>
                    <a:pt x="2102" y="1208"/>
                  </a:lnTo>
                  <a:lnTo>
                    <a:pt x="2096" y="1278"/>
                  </a:lnTo>
                  <a:lnTo>
                    <a:pt x="2098" y="1350"/>
                  </a:lnTo>
                  <a:lnTo>
                    <a:pt x="2098" y="1420"/>
                  </a:lnTo>
                  <a:lnTo>
                    <a:pt x="2096" y="1490"/>
                  </a:lnTo>
                  <a:lnTo>
                    <a:pt x="2098" y="1560"/>
                  </a:lnTo>
                  <a:close/>
                </a:path>
              </a:pathLst>
            </a:custGeom>
            <a:solidFill>
              <a:srgbClr val="F7F8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15"/>
            <p:cNvSpPr>
              <a:spLocks/>
            </p:cNvSpPr>
            <p:nvPr userDrawn="1"/>
          </p:nvSpPr>
          <p:spPr bwMode="auto">
            <a:xfrm>
              <a:off x="1394" y="2657"/>
              <a:ext cx="60" cy="58"/>
            </a:xfrm>
            <a:custGeom>
              <a:avLst/>
              <a:gdLst>
                <a:gd name="T0" fmla="*/ 60 w 60"/>
                <a:gd name="T1" fmla="*/ 28 h 58"/>
                <a:gd name="T2" fmla="*/ 60 w 60"/>
                <a:gd name="T3" fmla="*/ 28 h 58"/>
                <a:gd name="T4" fmla="*/ 58 w 60"/>
                <a:gd name="T5" fmla="*/ 34 h 58"/>
                <a:gd name="T6" fmla="*/ 56 w 60"/>
                <a:gd name="T7" fmla="*/ 40 h 58"/>
                <a:gd name="T8" fmla="*/ 50 w 60"/>
                <a:gd name="T9" fmla="*/ 50 h 58"/>
                <a:gd name="T10" fmla="*/ 40 w 60"/>
                <a:gd name="T11" fmla="*/ 56 h 58"/>
                <a:gd name="T12" fmla="*/ 36 w 60"/>
                <a:gd name="T13" fmla="*/ 58 h 58"/>
                <a:gd name="T14" fmla="*/ 30 w 60"/>
                <a:gd name="T15" fmla="*/ 58 h 58"/>
                <a:gd name="T16" fmla="*/ 30 w 60"/>
                <a:gd name="T17" fmla="*/ 58 h 58"/>
                <a:gd name="T18" fmla="*/ 24 w 60"/>
                <a:gd name="T19" fmla="*/ 58 h 58"/>
                <a:gd name="T20" fmla="*/ 18 w 60"/>
                <a:gd name="T21" fmla="*/ 56 h 58"/>
                <a:gd name="T22" fmla="*/ 8 w 60"/>
                <a:gd name="T23" fmla="*/ 50 h 58"/>
                <a:gd name="T24" fmla="*/ 2 w 60"/>
                <a:gd name="T25" fmla="*/ 40 h 58"/>
                <a:gd name="T26" fmla="*/ 0 w 60"/>
                <a:gd name="T27" fmla="*/ 34 h 58"/>
                <a:gd name="T28" fmla="*/ 0 w 60"/>
                <a:gd name="T29" fmla="*/ 28 h 58"/>
                <a:gd name="T30" fmla="*/ 0 w 60"/>
                <a:gd name="T31" fmla="*/ 28 h 58"/>
                <a:gd name="T32" fmla="*/ 0 w 60"/>
                <a:gd name="T33" fmla="*/ 22 h 58"/>
                <a:gd name="T34" fmla="*/ 2 w 60"/>
                <a:gd name="T35" fmla="*/ 18 h 58"/>
                <a:gd name="T36" fmla="*/ 8 w 60"/>
                <a:gd name="T37" fmla="*/ 8 h 58"/>
                <a:gd name="T38" fmla="*/ 18 w 60"/>
                <a:gd name="T39" fmla="*/ 2 h 58"/>
                <a:gd name="T40" fmla="*/ 24 w 60"/>
                <a:gd name="T41" fmla="*/ 0 h 58"/>
                <a:gd name="T42" fmla="*/ 30 w 60"/>
                <a:gd name="T43" fmla="*/ 0 h 58"/>
                <a:gd name="T44" fmla="*/ 30 w 60"/>
                <a:gd name="T45" fmla="*/ 0 h 58"/>
                <a:gd name="T46" fmla="*/ 36 w 60"/>
                <a:gd name="T47" fmla="*/ 0 h 58"/>
                <a:gd name="T48" fmla="*/ 40 w 60"/>
                <a:gd name="T49" fmla="*/ 2 h 58"/>
                <a:gd name="T50" fmla="*/ 50 w 60"/>
                <a:gd name="T51" fmla="*/ 8 h 58"/>
                <a:gd name="T52" fmla="*/ 56 w 60"/>
                <a:gd name="T53" fmla="*/ 18 h 58"/>
                <a:gd name="T54" fmla="*/ 58 w 60"/>
                <a:gd name="T55" fmla="*/ 22 h 58"/>
                <a:gd name="T56" fmla="*/ 60 w 60"/>
                <a:gd name="T57" fmla="*/ 28 h 58"/>
                <a:gd name="T58" fmla="*/ 60 w 60"/>
                <a:gd name="T59"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 h="58">
                  <a:moveTo>
                    <a:pt x="60" y="28"/>
                  </a:moveTo>
                  <a:lnTo>
                    <a:pt x="60" y="28"/>
                  </a:lnTo>
                  <a:lnTo>
                    <a:pt x="58" y="34"/>
                  </a:lnTo>
                  <a:lnTo>
                    <a:pt x="56" y="40"/>
                  </a:lnTo>
                  <a:lnTo>
                    <a:pt x="50" y="50"/>
                  </a:lnTo>
                  <a:lnTo>
                    <a:pt x="40" y="56"/>
                  </a:lnTo>
                  <a:lnTo>
                    <a:pt x="36" y="58"/>
                  </a:lnTo>
                  <a:lnTo>
                    <a:pt x="30" y="58"/>
                  </a:lnTo>
                  <a:lnTo>
                    <a:pt x="30" y="58"/>
                  </a:lnTo>
                  <a:lnTo>
                    <a:pt x="24" y="58"/>
                  </a:lnTo>
                  <a:lnTo>
                    <a:pt x="18" y="56"/>
                  </a:lnTo>
                  <a:lnTo>
                    <a:pt x="8" y="50"/>
                  </a:lnTo>
                  <a:lnTo>
                    <a:pt x="2" y="40"/>
                  </a:lnTo>
                  <a:lnTo>
                    <a:pt x="0" y="34"/>
                  </a:lnTo>
                  <a:lnTo>
                    <a:pt x="0" y="28"/>
                  </a:lnTo>
                  <a:lnTo>
                    <a:pt x="0" y="28"/>
                  </a:lnTo>
                  <a:lnTo>
                    <a:pt x="0" y="22"/>
                  </a:lnTo>
                  <a:lnTo>
                    <a:pt x="2" y="18"/>
                  </a:lnTo>
                  <a:lnTo>
                    <a:pt x="8" y="8"/>
                  </a:lnTo>
                  <a:lnTo>
                    <a:pt x="18" y="2"/>
                  </a:lnTo>
                  <a:lnTo>
                    <a:pt x="24" y="0"/>
                  </a:lnTo>
                  <a:lnTo>
                    <a:pt x="30" y="0"/>
                  </a:lnTo>
                  <a:lnTo>
                    <a:pt x="30" y="0"/>
                  </a:lnTo>
                  <a:lnTo>
                    <a:pt x="36" y="0"/>
                  </a:lnTo>
                  <a:lnTo>
                    <a:pt x="40" y="2"/>
                  </a:lnTo>
                  <a:lnTo>
                    <a:pt x="50" y="8"/>
                  </a:lnTo>
                  <a:lnTo>
                    <a:pt x="56" y="18"/>
                  </a:lnTo>
                  <a:lnTo>
                    <a:pt x="58" y="22"/>
                  </a:lnTo>
                  <a:lnTo>
                    <a:pt x="60" y="28"/>
                  </a:lnTo>
                  <a:lnTo>
                    <a:pt x="60" y="28"/>
                  </a:lnTo>
                  <a:close/>
                </a:path>
              </a:pathLst>
            </a:custGeom>
            <a:solidFill>
              <a:srgbClr val="EE8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16"/>
            <p:cNvSpPr>
              <a:spLocks/>
            </p:cNvSpPr>
            <p:nvPr userDrawn="1"/>
          </p:nvSpPr>
          <p:spPr bwMode="auto">
            <a:xfrm>
              <a:off x="3324" y="2657"/>
              <a:ext cx="60" cy="58"/>
            </a:xfrm>
            <a:custGeom>
              <a:avLst/>
              <a:gdLst>
                <a:gd name="T0" fmla="*/ 60 w 60"/>
                <a:gd name="T1" fmla="*/ 28 h 58"/>
                <a:gd name="T2" fmla="*/ 60 w 60"/>
                <a:gd name="T3" fmla="*/ 28 h 58"/>
                <a:gd name="T4" fmla="*/ 60 w 60"/>
                <a:gd name="T5" fmla="*/ 34 h 58"/>
                <a:gd name="T6" fmla="*/ 58 w 60"/>
                <a:gd name="T7" fmla="*/ 40 h 58"/>
                <a:gd name="T8" fmla="*/ 52 w 60"/>
                <a:gd name="T9" fmla="*/ 50 h 58"/>
                <a:gd name="T10" fmla="*/ 42 w 60"/>
                <a:gd name="T11" fmla="*/ 56 h 58"/>
                <a:gd name="T12" fmla="*/ 36 w 60"/>
                <a:gd name="T13" fmla="*/ 58 h 58"/>
                <a:gd name="T14" fmla="*/ 30 w 60"/>
                <a:gd name="T15" fmla="*/ 58 h 58"/>
                <a:gd name="T16" fmla="*/ 30 w 60"/>
                <a:gd name="T17" fmla="*/ 58 h 58"/>
                <a:gd name="T18" fmla="*/ 24 w 60"/>
                <a:gd name="T19" fmla="*/ 58 h 58"/>
                <a:gd name="T20" fmla="*/ 18 w 60"/>
                <a:gd name="T21" fmla="*/ 56 h 58"/>
                <a:gd name="T22" fmla="*/ 8 w 60"/>
                <a:gd name="T23" fmla="*/ 50 h 58"/>
                <a:gd name="T24" fmla="*/ 2 w 60"/>
                <a:gd name="T25" fmla="*/ 40 h 58"/>
                <a:gd name="T26" fmla="*/ 0 w 60"/>
                <a:gd name="T27" fmla="*/ 34 h 58"/>
                <a:gd name="T28" fmla="*/ 0 w 60"/>
                <a:gd name="T29" fmla="*/ 28 h 58"/>
                <a:gd name="T30" fmla="*/ 0 w 60"/>
                <a:gd name="T31" fmla="*/ 28 h 58"/>
                <a:gd name="T32" fmla="*/ 0 w 60"/>
                <a:gd name="T33" fmla="*/ 22 h 58"/>
                <a:gd name="T34" fmla="*/ 2 w 60"/>
                <a:gd name="T35" fmla="*/ 18 h 58"/>
                <a:gd name="T36" fmla="*/ 8 w 60"/>
                <a:gd name="T37" fmla="*/ 8 h 58"/>
                <a:gd name="T38" fmla="*/ 18 w 60"/>
                <a:gd name="T39" fmla="*/ 2 h 58"/>
                <a:gd name="T40" fmla="*/ 24 w 60"/>
                <a:gd name="T41" fmla="*/ 0 h 58"/>
                <a:gd name="T42" fmla="*/ 30 w 60"/>
                <a:gd name="T43" fmla="*/ 0 h 58"/>
                <a:gd name="T44" fmla="*/ 30 w 60"/>
                <a:gd name="T45" fmla="*/ 0 h 58"/>
                <a:gd name="T46" fmla="*/ 36 w 60"/>
                <a:gd name="T47" fmla="*/ 0 h 58"/>
                <a:gd name="T48" fmla="*/ 42 w 60"/>
                <a:gd name="T49" fmla="*/ 2 h 58"/>
                <a:gd name="T50" fmla="*/ 52 w 60"/>
                <a:gd name="T51" fmla="*/ 8 h 58"/>
                <a:gd name="T52" fmla="*/ 58 w 60"/>
                <a:gd name="T53" fmla="*/ 18 h 58"/>
                <a:gd name="T54" fmla="*/ 60 w 60"/>
                <a:gd name="T55" fmla="*/ 22 h 58"/>
                <a:gd name="T56" fmla="*/ 60 w 60"/>
                <a:gd name="T57" fmla="*/ 28 h 58"/>
                <a:gd name="T58" fmla="*/ 60 w 60"/>
                <a:gd name="T59"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 h="58">
                  <a:moveTo>
                    <a:pt x="60" y="28"/>
                  </a:moveTo>
                  <a:lnTo>
                    <a:pt x="60" y="28"/>
                  </a:lnTo>
                  <a:lnTo>
                    <a:pt x="60" y="34"/>
                  </a:lnTo>
                  <a:lnTo>
                    <a:pt x="58" y="40"/>
                  </a:lnTo>
                  <a:lnTo>
                    <a:pt x="52" y="50"/>
                  </a:lnTo>
                  <a:lnTo>
                    <a:pt x="42" y="56"/>
                  </a:lnTo>
                  <a:lnTo>
                    <a:pt x="36" y="58"/>
                  </a:lnTo>
                  <a:lnTo>
                    <a:pt x="30" y="58"/>
                  </a:lnTo>
                  <a:lnTo>
                    <a:pt x="30" y="58"/>
                  </a:lnTo>
                  <a:lnTo>
                    <a:pt x="24" y="58"/>
                  </a:lnTo>
                  <a:lnTo>
                    <a:pt x="18" y="56"/>
                  </a:lnTo>
                  <a:lnTo>
                    <a:pt x="8" y="50"/>
                  </a:lnTo>
                  <a:lnTo>
                    <a:pt x="2" y="40"/>
                  </a:lnTo>
                  <a:lnTo>
                    <a:pt x="0" y="34"/>
                  </a:lnTo>
                  <a:lnTo>
                    <a:pt x="0" y="28"/>
                  </a:lnTo>
                  <a:lnTo>
                    <a:pt x="0" y="28"/>
                  </a:lnTo>
                  <a:lnTo>
                    <a:pt x="0" y="22"/>
                  </a:lnTo>
                  <a:lnTo>
                    <a:pt x="2" y="18"/>
                  </a:lnTo>
                  <a:lnTo>
                    <a:pt x="8" y="8"/>
                  </a:lnTo>
                  <a:lnTo>
                    <a:pt x="18" y="2"/>
                  </a:lnTo>
                  <a:lnTo>
                    <a:pt x="24" y="0"/>
                  </a:lnTo>
                  <a:lnTo>
                    <a:pt x="30" y="0"/>
                  </a:lnTo>
                  <a:lnTo>
                    <a:pt x="30" y="0"/>
                  </a:lnTo>
                  <a:lnTo>
                    <a:pt x="36" y="0"/>
                  </a:lnTo>
                  <a:lnTo>
                    <a:pt x="42" y="2"/>
                  </a:lnTo>
                  <a:lnTo>
                    <a:pt x="52" y="8"/>
                  </a:lnTo>
                  <a:lnTo>
                    <a:pt x="58" y="18"/>
                  </a:lnTo>
                  <a:lnTo>
                    <a:pt x="60" y="22"/>
                  </a:lnTo>
                  <a:lnTo>
                    <a:pt x="60" y="28"/>
                  </a:lnTo>
                  <a:lnTo>
                    <a:pt x="60" y="28"/>
                  </a:lnTo>
                  <a:close/>
                </a:path>
              </a:pathLst>
            </a:custGeom>
            <a:solidFill>
              <a:srgbClr val="EE8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17"/>
            <p:cNvSpPr>
              <a:spLocks/>
            </p:cNvSpPr>
            <p:nvPr userDrawn="1"/>
          </p:nvSpPr>
          <p:spPr bwMode="auto">
            <a:xfrm>
              <a:off x="1394" y="4045"/>
              <a:ext cx="60" cy="58"/>
            </a:xfrm>
            <a:custGeom>
              <a:avLst/>
              <a:gdLst>
                <a:gd name="T0" fmla="*/ 60 w 60"/>
                <a:gd name="T1" fmla="*/ 28 h 58"/>
                <a:gd name="T2" fmla="*/ 60 w 60"/>
                <a:gd name="T3" fmla="*/ 28 h 58"/>
                <a:gd name="T4" fmla="*/ 58 w 60"/>
                <a:gd name="T5" fmla="*/ 34 h 58"/>
                <a:gd name="T6" fmla="*/ 56 w 60"/>
                <a:gd name="T7" fmla="*/ 40 h 58"/>
                <a:gd name="T8" fmla="*/ 50 w 60"/>
                <a:gd name="T9" fmla="*/ 50 h 58"/>
                <a:gd name="T10" fmla="*/ 40 w 60"/>
                <a:gd name="T11" fmla="*/ 56 h 58"/>
                <a:gd name="T12" fmla="*/ 36 w 60"/>
                <a:gd name="T13" fmla="*/ 58 h 58"/>
                <a:gd name="T14" fmla="*/ 30 w 60"/>
                <a:gd name="T15" fmla="*/ 58 h 58"/>
                <a:gd name="T16" fmla="*/ 30 w 60"/>
                <a:gd name="T17" fmla="*/ 58 h 58"/>
                <a:gd name="T18" fmla="*/ 24 w 60"/>
                <a:gd name="T19" fmla="*/ 58 h 58"/>
                <a:gd name="T20" fmla="*/ 18 w 60"/>
                <a:gd name="T21" fmla="*/ 56 h 58"/>
                <a:gd name="T22" fmla="*/ 8 w 60"/>
                <a:gd name="T23" fmla="*/ 50 h 58"/>
                <a:gd name="T24" fmla="*/ 2 w 60"/>
                <a:gd name="T25" fmla="*/ 40 h 58"/>
                <a:gd name="T26" fmla="*/ 0 w 60"/>
                <a:gd name="T27" fmla="*/ 34 h 58"/>
                <a:gd name="T28" fmla="*/ 0 w 60"/>
                <a:gd name="T29" fmla="*/ 28 h 58"/>
                <a:gd name="T30" fmla="*/ 0 w 60"/>
                <a:gd name="T31" fmla="*/ 28 h 58"/>
                <a:gd name="T32" fmla="*/ 0 w 60"/>
                <a:gd name="T33" fmla="*/ 22 h 58"/>
                <a:gd name="T34" fmla="*/ 2 w 60"/>
                <a:gd name="T35" fmla="*/ 18 h 58"/>
                <a:gd name="T36" fmla="*/ 8 w 60"/>
                <a:gd name="T37" fmla="*/ 8 h 58"/>
                <a:gd name="T38" fmla="*/ 18 w 60"/>
                <a:gd name="T39" fmla="*/ 2 h 58"/>
                <a:gd name="T40" fmla="*/ 24 w 60"/>
                <a:gd name="T41" fmla="*/ 0 h 58"/>
                <a:gd name="T42" fmla="*/ 30 w 60"/>
                <a:gd name="T43" fmla="*/ 0 h 58"/>
                <a:gd name="T44" fmla="*/ 30 w 60"/>
                <a:gd name="T45" fmla="*/ 0 h 58"/>
                <a:gd name="T46" fmla="*/ 36 w 60"/>
                <a:gd name="T47" fmla="*/ 0 h 58"/>
                <a:gd name="T48" fmla="*/ 40 w 60"/>
                <a:gd name="T49" fmla="*/ 2 h 58"/>
                <a:gd name="T50" fmla="*/ 50 w 60"/>
                <a:gd name="T51" fmla="*/ 8 h 58"/>
                <a:gd name="T52" fmla="*/ 56 w 60"/>
                <a:gd name="T53" fmla="*/ 18 h 58"/>
                <a:gd name="T54" fmla="*/ 58 w 60"/>
                <a:gd name="T55" fmla="*/ 22 h 58"/>
                <a:gd name="T56" fmla="*/ 60 w 60"/>
                <a:gd name="T57" fmla="*/ 28 h 58"/>
                <a:gd name="T58" fmla="*/ 60 w 60"/>
                <a:gd name="T59"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 h="58">
                  <a:moveTo>
                    <a:pt x="60" y="28"/>
                  </a:moveTo>
                  <a:lnTo>
                    <a:pt x="60" y="28"/>
                  </a:lnTo>
                  <a:lnTo>
                    <a:pt x="58" y="34"/>
                  </a:lnTo>
                  <a:lnTo>
                    <a:pt x="56" y="40"/>
                  </a:lnTo>
                  <a:lnTo>
                    <a:pt x="50" y="50"/>
                  </a:lnTo>
                  <a:lnTo>
                    <a:pt x="40" y="56"/>
                  </a:lnTo>
                  <a:lnTo>
                    <a:pt x="36" y="58"/>
                  </a:lnTo>
                  <a:lnTo>
                    <a:pt x="30" y="58"/>
                  </a:lnTo>
                  <a:lnTo>
                    <a:pt x="30" y="58"/>
                  </a:lnTo>
                  <a:lnTo>
                    <a:pt x="24" y="58"/>
                  </a:lnTo>
                  <a:lnTo>
                    <a:pt x="18" y="56"/>
                  </a:lnTo>
                  <a:lnTo>
                    <a:pt x="8" y="50"/>
                  </a:lnTo>
                  <a:lnTo>
                    <a:pt x="2" y="40"/>
                  </a:lnTo>
                  <a:lnTo>
                    <a:pt x="0" y="34"/>
                  </a:lnTo>
                  <a:lnTo>
                    <a:pt x="0" y="28"/>
                  </a:lnTo>
                  <a:lnTo>
                    <a:pt x="0" y="28"/>
                  </a:lnTo>
                  <a:lnTo>
                    <a:pt x="0" y="22"/>
                  </a:lnTo>
                  <a:lnTo>
                    <a:pt x="2" y="18"/>
                  </a:lnTo>
                  <a:lnTo>
                    <a:pt x="8" y="8"/>
                  </a:lnTo>
                  <a:lnTo>
                    <a:pt x="18" y="2"/>
                  </a:lnTo>
                  <a:lnTo>
                    <a:pt x="24" y="0"/>
                  </a:lnTo>
                  <a:lnTo>
                    <a:pt x="30" y="0"/>
                  </a:lnTo>
                  <a:lnTo>
                    <a:pt x="30" y="0"/>
                  </a:lnTo>
                  <a:lnTo>
                    <a:pt x="36" y="0"/>
                  </a:lnTo>
                  <a:lnTo>
                    <a:pt x="40" y="2"/>
                  </a:lnTo>
                  <a:lnTo>
                    <a:pt x="50" y="8"/>
                  </a:lnTo>
                  <a:lnTo>
                    <a:pt x="56" y="18"/>
                  </a:lnTo>
                  <a:lnTo>
                    <a:pt x="58" y="22"/>
                  </a:lnTo>
                  <a:lnTo>
                    <a:pt x="60" y="28"/>
                  </a:lnTo>
                  <a:lnTo>
                    <a:pt x="60" y="28"/>
                  </a:lnTo>
                  <a:close/>
                </a:path>
              </a:pathLst>
            </a:custGeom>
            <a:solidFill>
              <a:srgbClr val="EE8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18"/>
            <p:cNvSpPr>
              <a:spLocks/>
            </p:cNvSpPr>
            <p:nvPr userDrawn="1"/>
          </p:nvSpPr>
          <p:spPr bwMode="auto">
            <a:xfrm>
              <a:off x="3324" y="4045"/>
              <a:ext cx="60" cy="58"/>
            </a:xfrm>
            <a:custGeom>
              <a:avLst/>
              <a:gdLst>
                <a:gd name="T0" fmla="*/ 60 w 60"/>
                <a:gd name="T1" fmla="*/ 28 h 58"/>
                <a:gd name="T2" fmla="*/ 60 w 60"/>
                <a:gd name="T3" fmla="*/ 28 h 58"/>
                <a:gd name="T4" fmla="*/ 60 w 60"/>
                <a:gd name="T5" fmla="*/ 34 h 58"/>
                <a:gd name="T6" fmla="*/ 58 w 60"/>
                <a:gd name="T7" fmla="*/ 40 h 58"/>
                <a:gd name="T8" fmla="*/ 52 w 60"/>
                <a:gd name="T9" fmla="*/ 50 h 58"/>
                <a:gd name="T10" fmla="*/ 42 w 60"/>
                <a:gd name="T11" fmla="*/ 56 h 58"/>
                <a:gd name="T12" fmla="*/ 36 w 60"/>
                <a:gd name="T13" fmla="*/ 58 h 58"/>
                <a:gd name="T14" fmla="*/ 30 w 60"/>
                <a:gd name="T15" fmla="*/ 58 h 58"/>
                <a:gd name="T16" fmla="*/ 30 w 60"/>
                <a:gd name="T17" fmla="*/ 58 h 58"/>
                <a:gd name="T18" fmla="*/ 24 w 60"/>
                <a:gd name="T19" fmla="*/ 58 h 58"/>
                <a:gd name="T20" fmla="*/ 18 w 60"/>
                <a:gd name="T21" fmla="*/ 56 h 58"/>
                <a:gd name="T22" fmla="*/ 8 w 60"/>
                <a:gd name="T23" fmla="*/ 50 h 58"/>
                <a:gd name="T24" fmla="*/ 2 w 60"/>
                <a:gd name="T25" fmla="*/ 40 h 58"/>
                <a:gd name="T26" fmla="*/ 0 w 60"/>
                <a:gd name="T27" fmla="*/ 34 h 58"/>
                <a:gd name="T28" fmla="*/ 0 w 60"/>
                <a:gd name="T29" fmla="*/ 28 h 58"/>
                <a:gd name="T30" fmla="*/ 0 w 60"/>
                <a:gd name="T31" fmla="*/ 28 h 58"/>
                <a:gd name="T32" fmla="*/ 0 w 60"/>
                <a:gd name="T33" fmla="*/ 22 h 58"/>
                <a:gd name="T34" fmla="*/ 2 w 60"/>
                <a:gd name="T35" fmla="*/ 18 h 58"/>
                <a:gd name="T36" fmla="*/ 8 w 60"/>
                <a:gd name="T37" fmla="*/ 8 h 58"/>
                <a:gd name="T38" fmla="*/ 18 w 60"/>
                <a:gd name="T39" fmla="*/ 2 h 58"/>
                <a:gd name="T40" fmla="*/ 24 w 60"/>
                <a:gd name="T41" fmla="*/ 0 h 58"/>
                <a:gd name="T42" fmla="*/ 30 w 60"/>
                <a:gd name="T43" fmla="*/ 0 h 58"/>
                <a:gd name="T44" fmla="*/ 30 w 60"/>
                <a:gd name="T45" fmla="*/ 0 h 58"/>
                <a:gd name="T46" fmla="*/ 36 w 60"/>
                <a:gd name="T47" fmla="*/ 0 h 58"/>
                <a:gd name="T48" fmla="*/ 42 w 60"/>
                <a:gd name="T49" fmla="*/ 2 h 58"/>
                <a:gd name="T50" fmla="*/ 52 w 60"/>
                <a:gd name="T51" fmla="*/ 8 h 58"/>
                <a:gd name="T52" fmla="*/ 58 w 60"/>
                <a:gd name="T53" fmla="*/ 18 h 58"/>
                <a:gd name="T54" fmla="*/ 60 w 60"/>
                <a:gd name="T55" fmla="*/ 22 h 58"/>
                <a:gd name="T56" fmla="*/ 60 w 60"/>
                <a:gd name="T57" fmla="*/ 28 h 58"/>
                <a:gd name="T58" fmla="*/ 60 w 60"/>
                <a:gd name="T59"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 h="58">
                  <a:moveTo>
                    <a:pt x="60" y="28"/>
                  </a:moveTo>
                  <a:lnTo>
                    <a:pt x="60" y="28"/>
                  </a:lnTo>
                  <a:lnTo>
                    <a:pt x="60" y="34"/>
                  </a:lnTo>
                  <a:lnTo>
                    <a:pt x="58" y="40"/>
                  </a:lnTo>
                  <a:lnTo>
                    <a:pt x="52" y="50"/>
                  </a:lnTo>
                  <a:lnTo>
                    <a:pt x="42" y="56"/>
                  </a:lnTo>
                  <a:lnTo>
                    <a:pt x="36" y="58"/>
                  </a:lnTo>
                  <a:lnTo>
                    <a:pt x="30" y="58"/>
                  </a:lnTo>
                  <a:lnTo>
                    <a:pt x="30" y="58"/>
                  </a:lnTo>
                  <a:lnTo>
                    <a:pt x="24" y="58"/>
                  </a:lnTo>
                  <a:lnTo>
                    <a:pt x="18" y="56"/>
                  </a:lnTo>
                  <a:lnTo>
                    <a:pt x="8" y="50"/>
                  </a:lnTo>
                  <a:lnTo>
                    <a:pt x="2" y="40"/>
                  </a:lnTo>
                  <a:lnTo>
                    <a:pt x="0" y="34"/>
                  </a:lnTo>
                  <a:lnTo>
                    <a:pt x="0" y="28"/>
                  </a:lnTo>
                  <a:lnTo>
                    <a:pt x="0" y="28"/>
                  </a:lnTo>
                  <a:lnTo>
                    <a:pt x="0" y="22"/>
                  </a:lnTo>
                  <a:lnTo>
                    <a:pt x="2" y="18"/>
                  </a:lnTo>
                  <a:lnTo>
                    <a:pt x="8" y="8"/>
                  </a:lnTo>
                  <a:lnTo>
                    <a:pt x="18" y="2"/>
                  </a:lnTo>
                  <a:lnTo>
                    <a:pt x="24" y="0"/>
                  </a:lnTo>
                  <a:lnTo>
                    <a:pt x="30" y="0"/>
                  </a:lnTo>
                  <a:lnTo>
                    <a:pt x="30" y="0"/>
                  </a:lnTo>
                  <a:lnTo>
                    <a:pt x="36" y="0"/>
                  </a:lnTo>
                  <a:lnTo>
                    <a:pt x="42" y="2"/>
                  </a:lnTo>
                  <a:lnTo>
                    <a:pt x="52" y="8"/>
                  </a:lnTo>
                  <a:lnTo>
                    <a:pt x="58" y="18"/>
                  </a:lnTo>
                  <a:lnTo>
                    <a:pt x="60" y="22"/>
                  </a:lnTo>
                  <a:lnTo>
                    <a:pt x="60" y="28"/>
                  </a:lnTo>
                  <a:lnTo>
                    <a:pt x="60" y="28"/>
                  </a:lnTo>
                  <a:close/>
                </a:path>
              </a:pathLst>
            </a:custGeom>
            <a:solidFill>
              <a:srgbClr val="EE8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81" name="Group 21"/>
          <p:cNvGrpSpPr>
            <a:grpSpLocks noChangeAspect="1"/>
          </p:cNvGrpSpPr>
          <p:nvPr/>
        </p:nvGrpSpPr>
        <p:grpSpPr bwMode="auto">
          <a:xfrm>
            <a:off x="3777600" y="1514058"/>
            <a:ext cx="3422256" cy="5670668"/>
            <a:chOff x="2505" y="932"/>
            <a:chExt cx="2112" cy="3298"/>
          </a:xfrm>
          <a:effectLst>
            <a:outerShdw blurRad="50800" dist="50800" dir="2700000" algn="tl" rotWithShape="0">
              <a:prstClr val="black">
                <a:alpha val="20000"/>
              </a:prstClr>
            </a:outerShdw>
          </a:effectLst>
        </p:grpSpPr>
        <p:sp>
          <p:nvSpPr>
            <p:cNvPr id="82" name="Freeform 22"/>
            <p:cNvSpPr>
              <a:spLocks/>
            </p:cNvSpPr>
            <p:nvPr userDrawn="1"/>
          </p:nvSpPr>
          <p:spPr bwMode="auto">
            <a:xfrm>
              <a:off x="2505" y="932"/>
              <a:ext cx="2112" cy="3298"/>
            </a:xfrm>
            <a:custGeom>
              <a:avLst/>
              <a:gdLst>
                <a:gd name="T0" fmla="*/ 1958 w 2112"/>
                <a:gd name="T1" fmla="*/ 3298 h 3298"/>
                <a:gd name="T2" fmla="*/ 1742 w 2112"/>
                <a:gd name="T3" fmla="*/ 3294 h 3298"/>
                <a:gd name="T4" fmla="*/ 1524 w 2112"/>
                <a:gd name="T5" fmla="*/ 3286 h 3298"/>
                <a:gd name="T6" fmla="*/ 1308 w 2112"/>
                <a:gd name="T7" fmla="*/ 3286 h 3298"/>
                <a:gd name="T8" fmla="*/ 1092 w 2112"/>
                <a:gd name="T9" fmla="*/ 3296 h 3298"/>
                <a:gd name="T10" fmla="*/ 874 w 2112"/>
                <a:gd name="T11" fmla="*/ 3288 h 3298"/>
                <a:gd name="T12" fmla="*/ 658 w 2112"/>
                <a:gd name="T13" fmla="*/ 3294 h 3298"/>
                <a:gd name="T14" fmla="*/ 442 w 2112"/>
                <a:gd name="T15" fmla="*/ 3286 h 3298"/>
                <a:gd name="T16" fmla="*/ 226 w 2112"/>
                <a:gd name="T17" fmla="*/ 3292 h 3298"/>
                <a:gd name="T18" fmla="*/ 4 w 2112"/>
                <a:gd name="T19" fmla="*/ 3294 h 3298"/>
                <a:gd name="T20" fmla="*/ 0 w 2112"/>
                <a:gd name="T21" fmla="*/ 3076 h 3298"/>
                <a:gd name="T22" fmla="*/ 10 w 2112"/>
                <a:gd name="T23" fmla="*/ 2862 h 3298"/>
                <a:gd name="T24" fmla="*/ 2 w 2112"/>
                <a:gd name="T25" fmla="*/ 2648 h 3298"/>
                <a:gd name="T26" fmla="*/ 14 w 2112"/>
                <a:gd name="T27" fmla="*/ 2434 h 3298"/>
                <a:gd name="T28" fmla="*/ 8 w 2112"/>
                <a:gd name="T29" fmla="*/ 2220 h 3298"/>
                <a:gd name="T30" fmla="*/ 10 w 2112"/>
                <a:gd name="T31" fmla="*/ 2006 h 3298"/>
                <a:gd name="T32" fmla="*/ 10 w 2112"/>
                <a:gd name="T33" fmla="*/ 1792 h 3298"/>
                <a:gd name="T34" fmla="*/ 0 w 2112"/>
                <a:gd name="T35" fmla="*/ 1578 h 3298"/>
                <a:gd name="T36" fmla="*/ 10 w 2112"/>
                <a:gd name="T37" fmla="*/ 1364 h 3298"/>
                <a:gd name="T38" fmla="*/ 16 w 2112"/>
                <a:gd name="T39" fmla="*/ 1152 h 3298"/>
                <a:gd name="T40" fmla="*/ 16 w 2112"/>
                <a:gd name="T41" fmla="*/ 938 h 3298"/>
                <a:gd name="T42" fmla="*/ 16 w 2112"/>
                <a:gd name="T43" fmla="*/ 724 h 3298"/>
                <a:gd name="T44" fmla="*/ 18 w 2112"/>
                <a:gd name="T45" fmla="*/ 510 h 3298"/>
                <a:gd name="T46" fmla="*/ 2 w 2112"/>
                <a:gd name="T47" fmla="*/ 296 h 3298"/>
                <a:gd name="T48" fmla="*/ 2 w 2112"/>
                <a:gd name="T49" fmla="*/ 82 h 3298"/>
                <a:gd name="T50" fmla="*/ 152 w 2112"/>
                <a:gd name="T51" fmla="*/ 16 h 3298"/>
                <a:gd name="T52" fmla="*/ 370 w 2112"/>
                <a:gd name="T53" fmla="*/ 12 h 3298"/>
                <a:gd name="T54" fmla="*/ 586 w 2112"/>
                <a:gd name="T55" fmla="*/ 20 h 3298"/>
                <a:gd name="T56" fmla="*/ 802 w 2112"/>
                <a:gd name="T57" fmla="*/ 10 h 3298"/>
                <a:gd name="T58" fmla="*/ 1018 w 2112"/>
                <a:gd name="T59" fmla="*/ 16 h 3298"/>
                <a:gd name="T60" fmla="*/ 1236 w 2112"/>
                <a:gd name="T61" fmla="*/ 14 h 3298"/>
                <a:gd name="T62" fmla="*/ 1452 w 2112"/>
                <a:gd name="T63" fmla="*/ 16 h 3298"/>
                <a:gd name="T64" fmla="*/ 1668 w 2112"/>
                <a:gd name="T65" fmla="*/ 14 h 3298"/>
                <a:gd name="T66" fmla="*/ 1886 w 2112"/>
                <a:gd name="T67" fmla="*/ 2 h 3298"/>
                <a:gd name="T68" fmla="*/ 2100 w 2112"/>
                <a:gd name="T69" fmla="*/ 12 h 3298"/>
                <a:gd name="T70" fmla="*/ 2108 w 2112"/>
                <a:gd name="T71" fmla="*/ 224 h 3298"/>
                <a:gd name="T72" fmla="*/ 2102 w 2112"/>
                <a:gd name="T73" fmla="*/ 438 h 3298"/>
                <a:gd name="T74" fmla="*/ 2100 w 2112"/>
                <a:gd name="T75" fmla="*/ 652 h 3298"/>
                <a:gd name="T76" fmla="*/ 2096 w 2112"/>
                <a:gd name="T77" fmla="*/ 866 h 3298"/>
                <a:gd name="T78" fmla="*/ 2106 w 2112"/>
                <a:gd name="T79" fmla="*/ 1080 h 3298"/>
                <a:gd name="T80" fmla="*/ 2106 w 2112"/>
                <a:gd name="T81" fmla="*/ 1292 h 3298"/>
                <a:gd name="T82" fmla="*/ 2108 w 2112"/>
                <a:gd name="T83" fmla="*/ 1506 h 3298"/>
                <a:gd name="T84" fmla="*/ 2112 w 2112"/>
                <a:gd name="T85" fmla="*/ 1720 h 3298"/>
                <a:gd name="T86" fmla="*/ 2112 w 2112"/>
                <a:gd name="T87" fmla="*/ 1934 h 3298"/>
                <a:gd name="T88" fmla="*/ 2112 w 2112"/>
                <a:gd name="T89" fmla="*/ 2148 h 3298"/>
                <a:gd name="T90" fmla="*/ 2104 w 2112"/>
                <a:gd name="T91" fmla="*/ 2362 h 3298"/>
                <a:gd name="T92" fmla="*/ 2102 w 2112"/>
                <a:gd name="T93" fmla="*/ 2576 h 3298"/>
                <a:gd name="T94" fmla="*/ 2092 w 2112"/>
                <a:gd name="T95" fmla="*/ 2790 h 3298"/>
                <a:gd name="T96" fmla="*/ 2110 w 2112"/>
                <a:gd name="T97" fmla="*/ 3004 h 3298"/>
                <a:gd name="T98" fmla="*/ 2108 w 2112"/>
                <a:gd name="T99" fmla="*/ 3218 h 3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12" h="3298">
                  <a:moveTo>
                    <a:pt x="2106" y="3294"/>
                  </a:moveTo>
                  <a:lnTo>
                    <a:pt x="2030" y="3290"/>
                  </a:lnTo>
                  <a:lnTo>
                    <a:pt x="1958" y="3298"/>
                  </a:lnTo>
                  <a:lnTo>
                    <a:pt x="1886" y="3290"/>
                  </a:lnTo>
                  <a:lnTo>
                    <a:pt x="1814" y="3286"/>
                  </a:lnTo>
                  <a:lnTo>
                    <a:pt x="1742" y="3294"/>
                  </a:lnTo>
                  <a:lnTo>
                    <a:pt x="1668" y="3298"/>
                  </a:lnTo>
                  <a:lnTo>
                    <a:pt x="1596" y="3298"/>
                  </a:lnTo>
                  <a:lnTo>
                    <a:pt x="1524" y="3286"/>
                  </a:lnTo>
                  <a:lnTo>
                    <a:pt x="1452" y="3292"/>
                  </a:lnTo>
                  <a:lnTo>
                    <a:pt x="1380" y="3290"/>
                  </a:lnTo>
                  <a:lnTo>
                    <a:pt x="1308" y="3286"/>
                  </a:lnTo>
                  <a:lnTo>
                    <a:pt x="1236" y="3288"/>
                  </a:lnTo>
                  <a:lnTo>
                    <a:pt x="1164" y="3282"/>
                  </a:lnTo>
                  <a:lnTo>
                    <a:pt x="1092" y="3296"/>
                  </a:lnTo>
                  <a:lnTo>
                    <a:pt x="1020" y="3294"/>
                  </a:lnTo>
                  <a:lnTo>
                    <a:pt x="948" y="3294"/>
                  </a:lnTo>
                  <a:lnTo>
                    <a:pt x="874" y="3288"/>
                  </a:lnTo>
                  <a:lnTo>
                    <a:pt x="802" y="3282"/>
                  </a:lnTo>
                  <a:lnTo>
                    <a:pt x="730" y="3288"/>
                  </a:lnTo>
                  <a:lnTo>
                    <a:pt x="658" y="3294"/>
                  </a:lnTo>
                  <a:lnTo>
                    <a:pt x="586" y="3292"/>
                  </a:lnTo>
                  <a:lnTo>
                    <a:pt x="514" y="3286"/>
                  </a:lnTo>
                  <a:lnTo>
                    <a:pt x="442" y="3286"/>
                  </a:lnTo>
                  <a:lnTo>
                    <a:pt x="370" y="3288"/>
                  </a:lnTo>
                  <a:lnTo>
                    <a:pt x="298" y="3290"/>
                  </a:lnTo>
                  <a:lnTo>
                    <a:pt x="226" y="3292"/>
                  </a:lnTo>
                  <a:lnTo>
                    <a:pt x="152" y="3292"/>
                  </a:lnTo>
                  <a:lnTo>
                    <a:pt x="80" y="3284"/>
                  </a:lnTo>
                  <a:lnTo>
                    <a:pt x="4" y="3294"/>
                  </a:lnTo>
                  <a:lnTo>
                    <a:pt x="16" y="3218"/>
                  </a:lnTo>
                  <a:lnTo>
                    <a:pt x="14" y="3148"/>
                  </a:lnTo>
                  <a:lnTo>
                    <a:pt x="0" y="3076"/>
                  </a:lnTo>
                  <a:lnTo>
                    <a:pt x="2" y="3004"/>
                  </a:lnTo>
                  <a:lnTo>
                    <a:pt x="12" y="2934"/>
                  </a:lnTo>
                  <a:lnTo>
                    <a:pt x="10" y="2862"/>
                  </a:lnTo>
                  <a:lnTo>
                    <a:pt x="2" y="2790"/>
                  </a:lnTo>
                  <a:lnTo>
                    <a:pt x="6" y="2720"/>
                  </a:lnTo>
                  <a:lnTo>
                    <a:pt x="2" y="2648"/>
                  </a:lnTo>
                  <a:lnTo>
                    <a:pt x="6" y="2576"/>
                  </a:lnTo>
                  <a:lnTo>
                    <a:pt x="12" y="2506"/>
                  </a:lnTo>
                  <a:lnTo>
                    <a:pt x="14" y="2434"/>
                  </a:lnTo>
                  <a:lnTo>
                    <a:pt x="16" y="2362"/>
                  </a:lnTo>
                  <a:lnTo>
                    <a:pt x="16" y="2292"/>
                  </a:lnTo>
                  <a:lnTo>
                    <a:pt x="8" y="2220"/>
                  </a:lnTo>
                  <a:lnTo>
                    <a:pt x="6" y="2150"/>
                  </a:lnTo>
                  <a:lnTo>
                    <a:pt x="10" y="2078"/>
                  </a:lnTo>
                  <a:lnTo>
                    <a:pt x="10" y="2006"/>
                  </a:lnTo>
                  <a:lnTo>
                    <a:pt x="6" y="1936"/>
                  </a:lnTo>
                  <a:lnTo>
                    <a:pt x="10" y="1864"/>
                  </a:lnTo>
                  <a:lnTo>
                    <a:pt x="10" y="1792"/>
                  </a:lnTo>
                  <a:lnTo>
                    <a:pt x="14" y="1722"/>
                  </a:lnTo>
                  <a:lnTo>
                    <a:pt x="4" y="1650"/>
                  </a:lnTo>
                  <a:lnTo>
                    <a:pt x="0" y="1578"/>
                  </a:lnTo>
                  <a:lnTo>
                    <a:pt x="2" y="1508"/>
                  </a:lnTo>
                  <a:lnTo>
                    <a:pt x="16" y="1436"/>
                  </a:lnTo>
                  <a:lnTo>
                    <a:pt x="10" y="1364"/>
                  </a:lnTo>
                  <a:lnTo>
                    <a:pt x="14" y="1294"/>
                  </a:lnTo>
                  <a:lnTo>
                    <a:pt x="8" y="1222"/>
                  </a:lnTo>
                  <a:lnTo>
                    <a:pt x="16" y="1152"/>
                  </a:lnTo>
                  <a:lnTo>
                    <a:pt x="12" y="1080"/>
                  </a:lnTo>
                  <a:lnTo>
                    <a:pt x="2" y="1008"/>
                  </a:lnTo>
                  <a:lnTo>
                    <a:pt x="16" y="938"/>
                  </a:lnTo>
                  <a:lnTo>
                    <a:pt x="6" y="866"/>
                  </a:lnTo>
                  <a:lnTo>
                    <a:pt x="10" y="794"/>
                  </a:lnTo>
                  <a:lnTo>
                    <a:pt x="16" y="724"/>
                  </a:lnTo>
                  <a:lnTo>
                    <a:pt x="14" y="652"/>
                  </a:lnTo>
                  <a:lnTo>
                    <a:pt x="16" y="580"/>
                  </a:lnTo>
                  <a:lnTo>
                    <a:pt x="18" y="510"/>
                  </a:lnTo>
                  <a:lnTo>
                    <a:pt x="4" y="438"/>
                  </a:lnTo>
                  <a:lnTo>
                    <a:pt x="14" y="366"/>
                  </a:lnTo>
                  <a:lnTo>
                    <a:pt x="2" y="296"/>
                  </a:lnTo>
                  <a:lnTo>
                    <a:pt x="8" y="224"/>
                  </a:lnTo>
                  <a:lnTo>
                    <a:pt x="16" y="152"/>
                  </a:lnTo>
                  <a:lnTo>
                    <a:pt x="2" y="82"/>
                  </a:lnTo>
                  <a:lnTo>
                    <a:pt x="6" y="8"/>
                  </a:lnTo>
                  <a:lnTo>
                    <a:pt x="80" y="6"/>
                  </a:lnTo>
                  <a:lnTo>
                    <a:pt x="152" y="16"/>
                  </a:lnTo>
                  <a:lnTo>
                    <a:pt x="224" y="4"/>
                  </a:lnTo>
                  <a:lnTo>
                    <a:pt x="298" y="6"/>
                  </a:lnTo>
                  <a:lnTo>
                    <a:pt x="370" y="12"/>
                  </a:lnTo>
                  <a:lnTo>
                    <a:pt x="442" y="8"/>
                  </a:lnTo>
                  <a:lnTo>
                    <a:pt x="514" y="4"/>
                  </a:lnTo>
                  <a:lnTo>
                    <a:pt x="586" y="20"/>
                  </a:lnTo>
                  <a:lnTo>
                    <a:pt x="658" y="10"/>
                  </a:lnTo>
                  <a:lnTo>
                    <a:pt x="730" y="10"/>
                  </a:lnTo>
                  <a:lnTo>
                    <a:pt x="802" y="10"/>
                  </a:lnTo>
                  <a:lnTo>
                    <a:pt x="874" y="2"/>
                  </a:lnTo>
                  <a:lnTo>
                    <a:pt x="946" y="18"/>
                  </a:lnTo>
                  <a:lnTo>
                    <a:pt x="1018" y="16"/>
                  </a:lnTo>
                  <a:lnTo>
                    <a:pt x="1092" y="6"/>
                  </a:lnTo>
                  <a:lnTo>
                    <a:pt x="1164" y="2"/>
                  </a:lnTo>
                  <a:lnTo>
                    <a:pt x="1236" y="14"/>
                  </a:lnTo>
                  <a:lnTo>
                    <a:pt x="1308" y="20"/>
                  </a:lnTo>
                  <a:lnTo>
                    <a:pt x="1380" y="16"/>
                  </a:lnTo>
                  <a:lnTo>
                    <a:pt x="1452" y="16"/>
                  </a:lnTo>
                  <a:lnTo>
                    <a:pt x="1524" y="10"/>
                  </a:lnTo>
                  <a:lnTo>
                    <a:pt x="1596" y="0"/>
                  </a:lnTo>
                  <a:lnTo>
                    <a:pt x="1668" y="14"/>
                  </a:lnTo>
                  <a:lnTo>
                    <a:pt x="1740" y="10"/>
                  </a:lnTo>
                  <a:lnTo>
                    <a:pt x="1814" y="6"/>
                  </a:lnTo>
                  <a:lnTo>
                    <a:pt x="1886" y="2"/>
                  </a:lnTo>
                  <a:lnTo>
                    <a:pt x="1958" y="4"/>
                  </a:lnTo>
                  <a:lnTo>
                    <a:pt x="2030" y="14"/>
                  </a:lnTo>
                  <a:lnTo>
                    <a:pt x="2100" y="12"/>
                  </a:lnTo>
                  <a:lnTo>
                    <a:pt x="2108" y="82"/>
                  </a:lnTo>
                  <a:lnTo>
                    <a:pt x="2110" y="152"/>
                  </a:lnTo>
                  <a:lnTo>
                    <a:pt x="2108" y="224"/>
                  </a:lnTo>
                  <a:lnTo>
                    <a:pt x="2096" y="294"/>
                  </a:lnTo>
                  <a:lnTo>
                    <a:pt x="2100" y="366"/>
                  </a:lnTo>
                  <a:lnTo>
                    <a:pt x="2102" y="438"/>
                  </a:lnTo>
                  <a:lnTo>
                    <a:pt x="2108" y="508"/>
                  </a:lnTo>
                  <a:lnTo>
                    <a:pt x="2096" y="580"/>
                  </a:lnTo>
                  <a:lnTo>
                    <a:pt x="2100" y="652"/>
                  </a:lnTo>
                  <a:lnTo>
                    <a:pt x="2102" y="722"/>
                  </a:lnTo>
                  <a:lnTo>
                    <a:pt x="2092" y="794"/>
                  </a:lnTo>
                  <a:lnTo>
                    <a:pt x="2096" y="866"/>
                  </a:lnTo>
                  <a:lnTo>
                    <a:pt x="2100" y="936"/>
                  </a:lnTo>
                  <a:lnTo>
                    <a:pt x="2106" y="1008"/>
                  </a:lnTo>
                  <a:lnTo>
                    <a:pt x="2106" y="1080"/>
                  </a:lnTo>
                  <a:lnTo>
                    <a:pt x="2098" y="1150"/>
                  </a:lnTo>
                  <a:lnTo>
                    <a:pt x="2098" y="1222"/>
                  </a:lnTo>
                  <a:lnTo>
                    <a:pt x="2106" y="1292"/>
                  </a:lnTo>
                  <a:lnTo>
                    <a:pt x="2102" y="1364"/>
                  </a:lnTo>
                  <a:lnTo>
                    <a:pt x="2094" y="1436"/>
                  </a:lnTo>
                  <a:lnTo>
                    <a:pt x="2108" y="1506"/>
                  </a:lnTo>
                  <a:lnTo>
                    <a:pt x="2094" y="1578"/>
                  </a:lnTo>
                  <a:lnTo>
                    <a:pt x="2094" y="1650"/>
                  </a:lnTo>
                  <a:lnTo>
                    <a:pt x="2112" y="1720"/>
                  </a:lnTo>
                  <a:lnTo>
                    <a:pt x="2110" y="1792"/>
                  </a:lnTo>
                  <a:lnTo>
                    <a:pt x="2100" y="1864"/>
                  </a:lnTo>
                  <a:lnTo>
                    <a:pt x="2112" y="1934"/>
                  </a:lnTo>
                  <a:lnTo>
                    <a:pt x="2108" y="2006"/>
                  </a:lnTo>
                  <a:lnTo>
                    <a:pt x="2108" y="2078"/>
                  </a:lnTo>
                  <a:lnTo>
                    <a:pt x="2112" y="2148"/>
                  </a:lnTo>
                  <a:lnTo>
                    <a:pt x="2108" y="2220"/>
                  </a:lnTo>
                  <a:lnTo>
                    <a:pt x="2112" y="2292"/>
                  </a:lnTo>
                  <a:lnTo>
                    <a:pt x="2104" y="2362"/>
                  </a:lnTo>
                  <a:lnTo>
                    <a:pt x="2108" y="2434"/>
                  </a:lnTo>
                  <a:lnTo>
                    <a:pt x="2106" y="2504"/>
                  </a:lnTo>
                  <a:lnTo>
                    <a:pt x="2102" y="2576"/>
                  </a:lnTo>
                  <a:lnTo>
                    <a:pt x="2096" y="2648"/>
                  </a:lnTo>
                  <a:lnTo>
                    <a:pt x="2100" y="2718"/>
                  </a:lnTo>
                  <a:lnTo>
                    <a:pt x="2092" y="2790"/>
                  </a:lnTo>
                  <a:lnTo>
                    <a:pt x="2104" y="2862"/>
                  </a:lnTo>
                  <a:lnTo>
                    <a:pt x="2104" y="2932"/>
                  </a:lnTo>
                  <a:lnTo>
                    <a:pt x="2110" y="3004"/>
                  </a:lnTo>
                  <a:lnTo>
                    <a:pt x="2106" y="3076"/>
                  </a:lnTo>
                  <a:lnTo>
                    <a:pt x="2106" y="3146"/>
                  </a:lnTo>
                  <a:lnTo>
                    <a:pt x="2108" y="3218"/>
                  </a:lnTo>
                  <a:lnTo>
                    <a:pt x="2106" y="3294"/>
                  </a:lnTo>
                  <a:close/>
                </a:path>
              </a:pathLst>
            </a:custGeom>
            <a:solidFill>
              <a:srgbClr val="F7F8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23"/>
            <p:cNvSpPr>
              <a:spLocks/>
            </p:cNvSpPr>
            <p:nvPr userDrawn="1"/>
          </p:nvSpPr>
          <p:spPr bwMode="auto">
            <a:xfrm>
              <a:off x="2575" y="998"/>
              <a:ext cx="60" cy="60"/>
            </a:xfrm>
            <a:custGeom>
              <a:avLst/>
              <a:gdLst>
                <a:gd name="T0" fmla="*/ 60 w 60"/>
                <a:gd name="T1" fmla="*/ 30 h 60"/>
                <a:gd name="T2" fmla="*/ 60 w 60"/>
                <a:gd name="T3" fmla="*/ 30 h 60"/>
                <a:gd name="T4" fmla="*/ 60 w 60"/>
                <a:gd name="T5" fmla="*/ 36 h 60"/>
                <a:gd name="T6" fmla="*/ 58 w 60"/>
                <a:gd name="T7" fmla="*/ 42 h 60"/>
                <a:gd name="T8" fmla="*/ 52 w 60"/>
                <a:gd name="T9" fmla="*/ 50 h 60"/>
                <a:gd name="T10" fmla="*/ 42 w 60"/>
                <a:gd name="T11" fmla="*/ 58 h 60"/>
                <a:gd name="T12" fmla="*/ 36 w 60"/>
                <a:gd name="T13" fmla="*/ 58 h 60"/>
                <a:gd name="T14" fmla="*/ 30 w 60"/>
                <a:gd name="T15" fmla="*/ 60 h 60"/>
                <a:gd name="T16" fmla="*/ 30 w 60"/>
                <a:gd name="T17" fmla="*/ 60 h 60"/>
                <a:gd name="T18" fmla="*/ 24 w 60"/>
                <a:gd name="T19" fmla="*/ 58 h 60"/>
                <a:gd name="T20" fmla="*/ 18 w 60"/>
                <a:gd name="T21" fmla="*/ 58 h 60"/>
                <a:gd name="T22" fmla="*/ 8 w 60"/>
                <a:gd name="T23" fmla="*/ 50 h 60"/>
                <a:gd name="T24" fmla="*/ 2 w 60"/>
                <a:gd name="T25" fmla="*/ 42 h 60"/>
                <a:gd name="T26" fmla="*/ 0 w 60"/>
                <a:gd name="T27" fmla="*/ 36 h 60"/>
                <a:gd name="T28" fmla="*/ 0 w 60"/>
                <a:gd name="T29" fmla="*/ 30 h 60"/>
                <a:gd name="T30" fmla="*/ 0 w 60"/>
                <a:gd name="T31" fmla="*/ 30 h 60"/>
                <a:gd name="T32" fmla="*/ 0 w 60"/>
                <a:gd name="T33" fmla="*/ 24 h 60"/>
                <a:gd name="T34" fmla="*/ 2 w 60"/>
                <a:gd name="T35" fmla="*/ 18 h 60"/>
                <a:gd name="T36" fmla="*/ 8 w 60"/>
                <a:gd name="T37" fmla="*/ 8 h 60"/>
                <a:gd name="T38" fmla="*/ 18 w 60"/>
                <a:gd name="T39" fmla="*/ 2 h 60"/>
                <a:gd name="T40" fmla="*/ 24 w 60"/>
                <a:gd name="T41" fmla="*/ 0 h 60"/>
                <a:gd name="T42" fmla="*/ 30 w 60"/>
                <a:gd name="T43" fmla="*/ 0 h 60"/>
                <a:gd name="T44" fmla="*/ 30 w 60"/>
                <a:gd name="T45" fmla="*/ 0 h 60"/>
                <a:gd name="T46" fmla="*/ 36 w 60"/>
                <a:gd name="T47" fmla="*/ 0 h 60"/>
                <a:gd name="T48" fmla="*/ 42 w 60"/>
                <a:gd name="T49" fmla="*/ 2 h 60"/>
                <a:gd name="T50" fmla="*/ 52 w 60"/>
                <a:gd name="T51" fmla="*/ 8 h 60"/>
                <a:gd name="T52" fmla="*/ 58 w 60"/>
                <a:gd name="T53" fmla="*/ 18 h 60"/>
                <a:gd name="T54" fmla="*/ 60 w 60"/>
                <a:gd name="T55" fmla="*/ 24 h 60"/>
                <a:gd name="T56" fmla="*/ 60 w 60"/>
                <a:gd name="T57" fmla="*/ 30 h 60"/>
                <a:gd name="T58" fmla="*/ 60 w 60"/>
                <a:gd name="T59"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 h="60">
                  <a:moveTo>
                    <a:pt x="60" y="30"/>
                  </a:moveTo>
                  <a:lnTo>
                    <a:pt x="60" y="30"/>
                  </a:lnTo>
                  <a:lnTo>
                    <a:pt x="60" y="36"/>
                  </a:lnTo>
                  <a:lnTo>
                    <a:pt x="58" y="42"/>
                  </a:lnTo>
                  <a:lnTo>
                    <a:pt x="52" y="50"/>
                  </a:lnTo>
                  <a:lnTo>
                    <a:pt x="42" y="58"/>
                  </a:lnTo>
                  <a:lnTo>
                    <a:pt x="36" y="58"/>
                  </a:lnTo>
                  <a:lnTo>
                    <a:pt x="30" y="60"/>
                  </a:lnTo>
                  <a:lnTo>
                    <a:pt x="30" y="60"/>
                  </a:lnTo>
                  <a:lnTo>
                    <a:pt x="24" y="58"/>
                  </a:lnTo>
                  <a:lnTo>
                    <a:pt x="18" y="58"/>
                  </a:lnTo>
                  <a:lnTo>
                    <a:pt x="8" y="50"/>
                  </a:lnTo>
                  <a:lnTo>
                    <a:pt x="2" y="42"/>
                  </a:lnTo>
                  <a:lnTo>
                    <a:pt x="0" y="36"/>
                  </a:lnTo>
                  <a:lnTo>
                    <a:pt x="0" y="30"/>
                  </a:lnTo>
                  <a:lnTo>
                    <a:pt x="0" y="30"/>
                  </a:lnTo>
                  <a:lnTo>
                    <a:pt x="0" y="24"/>
                  </a:lnTo>
                  <a:lnTo>
                    <a:pt x="2" y="18"/>
                  </a:lnTo>
                  <a:lnTo>
                    <a:pt x="8" y="8"/>
                  </a:lnTo>
                  <a:lnTo>
                    <a:pt x="18" y="2"/>
                  </a:lnTo>
                  <a:lnTo>
                    <a:pt x="24" y="0"/>
                  </a:lnTo>
                  <a:lnTo>
                    <a:pt x="30" y="0"/>
                  </a:lnTo>
                  <a:lnTo>
                    <a:pt x="30" y="0"/>
                  </a:lnTo>
                  <a:lnTo>
                    <a:pt x="36" y="0"/>
                  </a:lnTo>
                  <a:lnTo>
                    <a:pt x="42" y="2"/>
                  </a:lnTo>
                  <a:lnTo>
                    <a:pt x="52" y="8"/>
                  </a:lnTo>
                  <a:lnTo>
                    <a:pt x="58" y="18"/>
                  </a:lnTo>
                  <a:lnTo>
                    <a:pt x="60" y="24"/>
                  </a:lnTo>
                  <a:lnTo>
                    <a:pt x="60" y="30"/>
                  </a:lnTo>
                  <a:lnTo>
                    <a:pt x="60" y="30"/>
                  </a:lnTo>
                  <a:close/>
                </a:path>
              </a:pathLst>
            </a:custGeom>
            <a:solidFill>
              <a:srgbClr val="8EB3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24"/>
            <p:cNvSpPr>
              <a:spLocks/>
            </p:cNvSpPr>
            <p:nvPr userDrawn="1"/>
          </p:nvSpPr>
          <p:spPr bwMode="auto">
            <a:xfrm>
              <a:off x="4501" y="998"/>
              <a:ext cx="60" cy="60"/>
            </a:xfrm>
            <a:custGeom>
              <a:avLst/>
              <a:gdLst>
                <a:gd name="T0" fmla="*/ 60 w 60"/>
                <a:gd name="T1" fmla="*/ 30 h 60"/>
                <a:gd name="T2" fmla="*/ 60 w 60"/>
                <a:gd name="T3" fmla="*/ 30 h 60"/>
                <a:gd name="T4" fmla="*/ 60 w 60"/>
                <a:gd name="T5" fmla="*/ 36 h 60"/>
                <a:gd name="T6" fmla="*/ 58 w 60"/>
                <a:gd name="T7" fmla="*/ 42 h 60"/>
                <a:gd name="T8" fmla="*/ 52 w 60"/>
                <a:gd name="T9" fmla="*/ 50 h 60"/>
                <a:gd name="T10" fmla="*/ 42 w 60"/>
                <a:gd name="T11" fmla="*/ 58 h 60"/>
                <a:gd name="T12" fmla="*/ 36 w 60"/>
                <a:gd name="T13" fmla="*/ 58 h 60"/>
                <a:gd name="T14" fmla="*/ 30 w 60"/>
                <a:gd name="T15" fmla="*/ 60 h 60"/>
                <a:gd name="T16" fmla="*/ 30 w 60"/>
                <a:gd name="T17" fmla="*/ 60 h 60"/>
                <a:gd name="T18" fmla="*/ 24 w 60"/>
                <a:gd name="T19" fmla="*/ 58 h 60"/>
                <a:gd name="T20" fmla="*/ 18 w 60"/>
                <a:gd name="T21" fmla="*/ 58 h 60"/>
                <a:gd name="T22" fmla="*/ 10 w 60"/>
                <a:gd name="T23" fmla="*/ 50 h 60"/>
                <a:gd name="T24" fmla="*/ 2 w 60"/>
                <a:gd name="T25" fmla="*/ 42 h 60"/>
                <a:gd name="T26" fmla="*/ 2 w 60"/>
                <a:gd name="T27" fmla="*/ 36 h 60"/>
                <a:gd name="T28" fmla="*/ 0 w 60"/>
                <a:gd name="T29" fmla="*/ 30 h 60"/>
                <a:gd name="T30" fmla="*/ 0 w 60"/>
                <a:gd name="T31" fmla="*/ 30 h 60"/>
                <a:gd name="T32" fmla="*/ 2 w 60"/>
                <a:gd name="T33" fmla="*/ 24 h 60"/>
                <a:gd name="T34" fmla="*/ 2 w 60"/>
                <a:gd name="T35" fmla="*/ 18 h 60"/>
                <a:gd name="T36" fmla="*/ 10 w 60"/>
                <a:gd name="T37" fmla="*/ 8 h 60"/>
                <a:gd name="T38" fmla="*/ 18 w 60"/>
                <a:gd name="T39" fmla="*/ 2 h 60"/>
                <a:gd name="T40" fmla="*/ 24 w 60"/>
                <a:gd name="T41" fmla="*/ 0 h 60"/>
                <a:gd name="T42" fmla="*/ 30 w 60"/>
                <a:gd name="T43" fmla="*/ 0 h 60"/>
                <a:gd name="T44" fmla="*/ 30 w 60"/>
                <a:gd name="T45" fmla="*/ 0 h 60"/>
                <a:gd name="T46" fmla="*/ 36 w 60"/>
                <a:gd name="T47" fmla="*/ 0 h 60"/>
                <a:gd name="T48" fmla="*/ 42 w 60"/>
                <a:gd name="T49" fmla="*/ 2 h 60"/>
                <a:gd name="T50" fmla="*/ 52 w 60"/>
                <a:gd name="T51" fmla="*/ 8 h 60"/>
                <a:gd name="T52" fmla="*/ 58 w 60"/>
                <a:gd name="T53" fmla="*/ 18 h 60"/>
                <a:gd name="T54" fmla="*/ 60 w 60"/>
                <a:gd name="T55" fmla="*/ 24 h 60"/>
                <a:gd name="T56" fmla="*/ 60 w 60"/>
                <a:gd name="T57" fmla="*/ 30 h 60"/>
                <a:gd name="T58" fmla="*/ 60 w 60"/>
                <a:gd name="T59"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 h="60">
                  <a:moveTo>
                    <a:pt x="60" y="30"/>
                  </a:moveTo>
                  <a:lnTo>
                    <a:pt x="60" y="30"/>
                  </a:lnTo>
                  <a:lnTo>
                    <a:pt x="60" y="36"/>
                  </a:lnTo>
                  <a:lnTo>
                    <a:pt x="58" y="42"/>
                  </a:lnTo>
                  <a:lnTo>
                    <a:pt x="52" y="50"/>
                  </a:lnTo>
                  <a:lnTo>
                    <a:pt x="42" y="58"/>
                  </a:lnTo>
                  <a:lnTo>
                    <a:pt x="36" y="58"/>
                  </a:lnTo>
                  <a:lnTo>
                    <a:pt x="30" y="60"/>
                  </a:lnTo>
                  <a:lnTo>
                    <a:pt x="30" y="60"/>
                  </a:lnTo>
                  <a:lnTo>
                    <a:pt x="24" y="58"/>
                  </a:lnTo>
                  <a:lnTo>
                    <a:pt x="18" y="58"/>
                  </a:lnTo>
                  <a:lnTo>
                    <a:pt x="10" y="50"/>
                  </a:lnTo>
                  <a:lnTo>
                    <a:pt x="2" y="42"/>
                  </a:lnTo>
                  <a:lnTo>
                    <a:pt x="2" y="36"/>
                  </a:lnTo>
                  <a:lnTo>
                    <a:pt x="0" y="30"/>
                  </a:lnTo>
                  <a:lnTo>
                    <a:pt x="0" y="30"/>
                  </a:lnTo>
                  <a:lnTo>
                    <a:pt x="2" y="24"/>
                  </a:lnTo>
                  <a:lnTo>
                    <a:pt x="2" y="18"/>
                  </a:lnTo>
                  <a:lnTo>
                    <a:pt x="10" y="8"/>
                  </a:lnTo>
                  <a:lnTo>
                    <a:pt x="18" y="2"/>
                  </a:lnTo>
                  <a:lnTo>
                    <a:pt x="24" y="0"/>
                  </a:lnTo>
                  <a:lnTo>
                    <a:pt x="30" y="0"/>
                  </a:lnTo>
                  <a:lnTo>
                    <a:pt x="30" y="0"/>
                  </a:lnTo>
                  <a:lnTo>
                    <a:pt x="36" y="0"/>
                  </a:lnTo>
                  <a:lnTo>
                    <a:pt x="42" y="2"/>
                  </a:lnTo>
                  <a:lnTo>
                    <a:pt x="52" y="8"/>
                  </a:lnTo>
                  <a:lnTo>
                    <a:pt x="58" y="18"/>
                  </a:lnTo>
                  <a:lnTo>
                    <a:pt x="60" y="24"/>
                  </a:lnTo>
                  <a:lnTo>
                    <a:pt x="60" y="30"/>
                  </a:lnTo>
                  <a:lnTo>
                    <a:pt x="60" y="30"/>
                  </a:lnTo>
                  <a:close/>
                </a:path>
              </a:pathLst>
            </a:custGeom>
            <a:solidFill>
              <a:srgbClr val="8EB3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25"/>
            <p:cNvSpPr>
              <a:spLocks/>
            </p:cNvSpPr>
            <p:nvPr userDrawn="1"/>
          </p:nvSpPr>
          <p:spPr bwMode="auto">
            <a:xfrm>
              <a:off x="2575" y="4122"/>
              <a:ext cx="60" cy="60"/>
            </a:xfrm>
            <a:custGeom>
              <a:avLst/>
              <a:gdLst>
                <a:gd name="T0" fmla="*/ 60 w 60"/>
                <a:gd name="T1" fmla="*/ 30 h 60"/>
                <a:gd name="T2" fmla="*/ 60 w 60"/>
                <a:gd name="T3" fmla="*/ 30 h 60"/>
                <a:gd name="T4" fmla="*/ 60 w 60"/>
                <a:gd name="T5" fmla="*/ 36 h 60"/>
                <a:gd name="T6" fmla="*/ 58 w 60"/>
                <a:gd name="T7" fmla="*/ 42 h 60"/>
                <a:gd name="T8" fmla="*/ 52 w 60"/>
                <a:gd name="T9" fmla="*/ 52 h 60"/>
                <a:gd name="T10" fmla="*/ 42 w 60"/>
                <a:gd name="T11" fmla="*/ 58 h 60"/>
                <a:gd name="T12" fmla="*/ 36 w 60"/>
                <a:gd name="T13" fmla="*/ 60 h 60"/>
                <a:gd name="T14" fmla="*/ 30 w 60"/>
                <a:gd name="T15" fmla="*/ 60 h 60"/>
                <a:gd name="T16" fmla="*/ 30 w 60"/>
                <a:gd name="T17" fmla="*/ 60 h 60"/>
                <a:gd name="T18" fmla="*/ 24 w 60"/>
                <a:gd name="T19" fmla="*/ 60 h 60"/>
                <a:gd name="T20" fmla="*/ 18 w 60"/>
                <a:gd name="T21" fmla="*/ 58 h 60"/>
                <a:gd name="T22" fmla="*/ 8 w 60"/>
                <a:gd name="T23" fmla="*/ 52 h 60"/>
                <a:gd name="T24" fmla="*/ 2 w 60"/>
                <a:gd name="T25" fmla="*/ 42 h 60"/>
                <a:gd name="T26" fmla="*/ 0 w 60"/>
                <a:gd name="T27" fmla="*/ 36 h 60"/>
                <a:gd name="T28" fmla="*/ 0 w 60"/>
                <a:gd name="T29" fmla="*/ 30 h 60"/>
                <a:gd name="T30" fmla="*/ 0 w 60"/>
                <a:gd name="T31" fmla="*/ 30 h 60"/>
                <a:gd name="T32" fmla="*/ 0 w 60"/>
                <a:gd name="T33" fmla="*/ 24 h 60"/>
                <a:gd name="T34" fmla="*/ 2 w 60"/>
                <a:gd name="T35" fmla="*/ 18 h 60"/>
                <a:gd name="T36" fmla="*/ 8 w 60"/>
                <a:gd name="T37" fmla="*/ 10 h 60"/>
                <a:gd name="T38" fmla="*/ 18 w 60"/>
                <a:gd name="T39" fmla="*/ 2 h 60"/>
                <a:gd name="T40" fmla="*/ 24 w 60"/>
                <a:gd name="T41" fmla="*/ 2 h 60"/>
                <a:gd name="T42" fmla="*/ 30 w 60"/>
                <a:gd name="T43" fmla="*/ 0 h 60"/>
                <a:gd name="T44" fmla="*/ 30 w 60"/>
                <a:gd name="T45" fmla="*/ 0 h 60"/>
                <a:gd name="T46" fmla="*/ 36 w 60"/>
                <a:gd name="T47" fmla="*/ 2 h 60"/>
                <a:gd name="T48" fmla="*/ 42 w 60"/>
                <a:gd name="T49" fmla="*/ 2 h 60"/>
                <a:gd name="T50" fmla="*/ 52 w 60"/>
                <a:gd name="T51" fmla="*/ 10 h 60"/>
                <a:gd name="T52" fmla="*/ 58 w 60"/>
                <a:gd name="T53" fmla="*/ 18 h 60"/>
                <a:gd name="T54" fmla="*/ 60 w 60"/>
                <a:gd name="T55" fmla="*/ 24 h 60"/>
                <a:gd name="T56" fmla="*/ 60 w 60"/>
                <a:gd name="T57" fmla="*/ 30 h 60"/>
                <a:gd name="T58" fmla="*/ 60 w 60"/>
                <a:gd name="T59"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 h="60">
                  <a:moveTo>
                    <a:pt x="60" y="30"/>
                  </a:moveTo>
                  <a:lnTo>
                    <a:pt x="60" y="30"/>
                  </a:lnTo>
                  <a:lnTo>
                    <a:pt x="60" y="36"/>
                  </a:lnTo>
                  <a:lnTo>
                    <a:pt x="58" y="42"/>
                  </a:lnTo>
                  <a:lnTo>
                    <a:pt x="52" y="52"/>
                  </a:lnTo>
                  <a:lnTo>
                    <a:pt x="42" y="58"/>
                  </a:lnTo>
                  <a:lnTo>
                    <a:pt x="36" y="60"/>
                  </a:lnTo>
                  <a:lnTo>
                    <a:pt x="30" y="60"/>
                  </a:lnTo>
                  <a:lnTo>
                    <a:pt x="30" y="60"/>
                  </a:lnTo>
                  <a:lnTo>
                    <a:pt x="24" y="60"/>
                  </a:lnTo>
                  <a:lnTo>
                    <a:pt x="18" y="58"/>
                  </a:lnTo>
                  <a:lnTo>
                    <a:pt x="8" y="52"/>
                  </a:lnTo>
                  <a:lnTo>
                    <a:pt x="2" y="42"/>
                  </a:lnTo>
                  <a:lnTo>
                    <a:pt x="0" y="36"/>
                  </a:lnTo>
                  <a:lnTo>
                    <a:pt x="0" y="30"/>
                  </a:lnTo>
                  <a:lnTo>
                    <a:pt x="0" y="30"/>
                  </a:lnTo>
                  <a:lnTo>
                    <a:pt x="0" y="24"/>
                  </a:lnTo>
                  <a:lnTo>
                    <a:pt x="2" y="18"/>
                  </a:lnTo>
                  <a:lnTo>
                    <a:pt x="8" y="10"/>
                  </a:lnTo>
                  <a:lnTo>
                    <a:pt x="18" y="2"/>
                  </a:lnTo>
                  <a:lnTo>
                    <a:pt x="24" y="2"/>
                  </a:lnTo>
                  <a:lnTo>
                    <a:pt x="30" y="0"/>
                  </a:lnTo>
                  <a:lnTo>
                    <a:pt x="30" y="0"/>
                  </a:lnTo>
                  <a:lnTo>
                    <a:pt x="36" y="2"/>
                  </a:lnTo>
                  <a:lnTo>
                    <a:pt x="42" y="2"/>
                  </a:lnTo>
                  <a:lnTo>
                    <a:pt x="52" y="10"/>
                  </a:lnTo>
                  <a:lnTo>
                    <a:pt x="58" y="18"/>
                  </a:lnTo>
                  <a:lnTo>
                    <a:pt x="60" y="24"/>
                  </a:lnTo>
                  <a:lnTo>
                    <a:pt x="60" y="30"/>
                  </a:lnTo>
                  <a:lnTo>
                    <a:pt x="60" y="30"/>
                  </a:lnTo>
                  <a:close/>
                </a:path>
              </a:pathLst>
            </a:custGeom>
            <a:solidFill>
              <a:srgbClr val="8EB3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26"/>
            <p:cNvSpPr>
              <a:spLocks/>
            </p:cNvSpPr>
            <p:nvPr userDrawn="1"/>
          </p:nvSpPr>
          <p:spPr bwMode="auto">
            <a:xfrm>
              <a:off x="4501" y="4122"/>
              <a:ext cx="60" cy="60"/>
            </a:xfrm>
            <a:custGeom>
              <a:avLst/>
              <a:gdLst>
                <a:gd name="T0" fmla="*/ 60 w 60"/>
                <a:gd name="T1" fmla="*/ 30 h 60"/>
                <a:gd name="T2" fmla="*/ 60 w 60"/>
                <a:gd name="T3" fmla="*/ 30 h 60"/>
                <a:gd name="T4" fmla="*/ 60 w 60"/>
                <a:gd name="T5" fmla="*/ 36 h 60"/>
                <a:gd name="T6" fmla="*/ 58 w 60"/>
                <a:gd name="T7" fmla="*/ 42 h 60"/>
                <a:gd name="T8" fmla="*/ 52 w 60"/>
                <a:gd name="T9" fmla="*/ 52 h 60"/>
                <a:gd name="T10" fmla="*/ 42 w 60"/>
                <a:gd name="T11" fmla="*/ 58 h 60"/>
                <a:gd name="T12" fmla="*/ 36 w 60"/>
                <a:gd name="T13" fmla="*/ 60 h 60"/>
                <a:gd name="T14" fmla="*/ 30 w 60"/>
                <a:gd name="T15" fmla="*/ 60 h 60"/>
                <a:gd name="T16" fmla="*/ 30 w 60"/>
                <a:gd name="T17" fmla="*/ 60 h 60"/>
                <a:gd name="T18" fmla="*/ 24 w 60"/>
                <a:gd name="T19" fmla="*/ 60 h 60"/>
                <a:gd name="T20" fmla="*/ 18 w 60"/>
                <a:gd name="T21" fmla="*/ 58 h 60"/>
                <a:gd name="T22" fmla="*/ 10 w 60"/>
                <a:gd name="T23" fmla="*/ 52 h 60"/>
                <a:gd name="T24" fmla="*/ 2 w 60"/>
                <a:gd name="T25" fmla="*/ 42 h 60"/>
                <a:gd name="T26" fmla="*/ 2 w 60"/>
                <a:gd name="T27" fmla="*/ 36 h 60"/>
                <a:gd name="T28" fmla="*/ 0 w 60"/>
                <a:gd name="T29" fmla="*/ 30 h 60"/>
                <a:gd name="T30" fmla="*/ 0 w 60"/>
                <a:gd name="T31" fmla="*/ 30 h 60"/>
                <a:gd name="T32" fmla="*/ 2 w 60"/>
                <a:gd name="T33" fmla="*/ 24 h 60"/>
                <a:gd name="T34" fmla="*/ 2 w 60"/>
                <a:gd name="T35" fmla="*/ 18 h 60"/>
                <a:gd name="T36" fmla="*/ 10 w 60"/>
                <a:gd name="T37" fmla="*/ 10 h 60"/>
                <a:gd name="T38" fmla="*/ 18 w 60"/>
                <a:gd name="T39" fmla="*/ 2 h 60"/>
                <a:gd name="T40" fmla="*/ 24 w 60"/>
                <a:gd name="T41" fmla="*/ 2 h 60"/>
                <a:gd name="T42" fmla="*/ 30 w 60"/>
                <a:gd name="T43" fmla="*/ 0 h 60"/>
                <a:gd name="T44" fmla="*/ 30 w 60"/>
                <a:gd name="T45" fmla="*/ 0 h 60"/>
                <a:gd name="T46" fmla="*/ 36 w 60"/>
                <a:gd name="T47" fmla="*/ 2 h 60"/>
                <a:gd name="T48" fmla="*/ 42 w 60"/>
                <a:gd name="T49" fmla="*/ 2 h 60"/>
                <a:gd name="T50" fmla="*/ 52 w 60"/>
                <a:gd name="T51" fmla="*/ 10 h 60"/>
                <a:gd name="T52" fmla="*/ 58 w 60"/>
                <a:gd name="T53" fmla="*/ 18 h 60"/>
                <a:gd name="T54" fmla="*/ 60 w 60"/>
                <a:gd name="T55" fmla="*/ 24 h 60"/>
                <a:gd name="T56" fmla="*/ 60 w 60"/>
                <a:gd name="T57" fmla="*/ 30 h 60"/>
                <a:gd name="T58" fmla="*/ 60 w 60"/>
                <a:gd name="T59"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 h="60">
                  <a:moveTo>
                    <a:pt x="60" y="30"/>
                  </a:moveTo>
                  <a:lnTo>
                    <a:pt x="60" y="30"/>
                  </a:lnTo>
                  <a:lnTo>
                    <a:pt x="60" y="36"/>
                  </a:lnTo>
                  <a:lnTo>
                    <a:pt x="58" y="42"/>
                  </a:lnTo>
                  <a:lnTo>
                    <a:pt x="52" y="52"/>
                  </a:lnTo>
                  <a:lnTo>
                    <a:pt x="42" y="58"/>
                  </a:lnTo>
                  <a:lnTo>
                    <a:pt x="36" y="60"/>
                  </a:lnTo>
                  <a:lnTo>
                    <a:pt x="30" y="60"/>
                  </a:lnTo>
                  <a:lnTo>
                    <a:pt x="30" y="60"/>
                  </a:lnTo>
                  <a:lnTo>
                    <a:pt x="24" y="60"/>
                  </a:lnTo>
                  <a:lnTo>
                    <a:pt x="18" y="58"/>
                  </a:lnTo>
                  <a:lnTo>
                    <a:pt x="10" y="52"/>
                  </a:lnTo>
                  <a:lnTo>
                    <a:pt x="2" y="42"/>
                  </a:lnTo>
                  <a:lnTo>
                    <a:pt x="2" y="36"/>
                  </a:lnTo>
                  <a:lnTo>
                    <a:pt x="0" y="30"/>
                  </a:lnTo>
                  <a:lnTo>
                    <a:pt x="0" y="30"/>
                  </a:lnTo>
                  <a:lnTo>
                    <a:pt x="2" y="24"/>
                  </a:lnTo>
                  <a:lnTo>
                    <a:pt x="2" y="18"/>
                  </a:lnTo>
                  <a:lnTo>
                    <a:pt x="10" y="10"/>
                  </a:lnTo>
                  <a:lnTo>
                    <a:pt x="18" y="2"/>
                  </a:lnTo>
                  <a:lnTo>
                    <a:pt x="24" y="2"/>
                  </a:lnTo>
                  <a:lnTo>
                    <a:pt x="30" y="0"/>
                  </a:lnTo>
                  <a:lnTo>
                    <a:pt x="30" y="0"/>
                  </a:lnTo>
                  <a:lnTo>
                    <a:pt x="36" y="2"/>
                  </a:lnTo>
                  <a:lnTo>
                    <a:pt x="42" y="2"/>
                  </a:lnTo>
                  <a:lnTo>
                    <a:pt x="52" y="10"/>
                  </a:lnTo>
                  <a:lnTo>
                    <a:pt x="58" y="18"/>
                  </a:lnTo>
                  <a:lnTo>
                    <a:pt x="60" y="24"/>
                  </a:lnTo>
                  <a:lnTo>
                    <a:pt x="60" y="30"/>
                  </a:lnTo>
                  <a:lnTo>
                    <a:pt x="60" y="30"/>
                  </a:lnTo>
                  <a:close/>
                </a:path>
              </a:pathLst>
            </a:custGeom>
            <a:solidFill>
              <a:srgbClr val="8EB3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57" name="Group 4"/>
          <p:cNvGrpSpPr>
            <a:grpSpLocks noChangeAspect="1"/>
          </p:cNvGrpSpPr>
          <p:nvPr/>
        </p:nvGrpSpPr>
        <p:grpSpPr bwMode="auto">
          <a:xfrm>
            <a:off x="276614" y="8649564"/>
            <a:ext cx="6959600" cy="92075"/>
            <a:chOff x="199" y="5275"/>
            <a:chExt cx="4384" cy="58"/>
          </a:xfrm>
        </p:grpSpPr>
        <p:sp>
          <p:nvSpPr>
            <p:cNvPr id="158" name="Freeform 5"/>
            <p:cNvSpPr>
              <a:spLocks/>
            </p:cNvSpPr>
            <p:nvPr userDrawn="1"/>
          </p:nvSpPr>
          <p:spPr bwMode="auto">
            <a:xfrm>
              <a:off x="199" y="5275"/>
              <a:ext cx="56" cy="58"/>
            </a:xfrm>
            <a:custGeom>
              <a:avLst/>
              <a:gdLst>
                <a:gd name="T0" fmla="*/ 56 w 56"/>
                <a:gd name="T1" fmla="*/ 28 h 58"/>
                <a:gd name="T2" fmla="*/ 56 w 56"/>
                <a:gd name="T3" fmla="*/ 28 h 58"/>
                <a:gd name="T4" fmla="*/ 54 w 56"/>
                <a:gd name="T5" fmla="*/ 40 h 58"/>
                <a:gd name="T6" fmla="*/ 48 w 56"/>
                <a:gd name="T7" fmla="*/ 48 h 58"/>
                <a:gd name="T8" fmla="*/ 40 w 56"/>
                <a:gd name="T9" fmla="*/ 54 h 58"/>
                <a:gd name="T10" fmla="*/ 28 w 56"/>
                <a:gd name="T11" fmla="*/ 58 h 58"/>
                <a:gd name="T12" fmla="*/ 28 w 56"/>
                <a:gd name="T13" fmla="*/ 58 h 58"/>
                <a:gd name="T14" fmla="*/ 18 w 56"/>
                <a:gd name="T15" fmla="*/ 54 h 58"/>
                <a:gd name="T16" fmla="*/ 8 w 56"/>
                <a:gd name="T17" fmla="*/ 48 h 58"/>
                <a:gd name="T18" fmla="*/ 2 w 56"/>
                <a:gd name="T19" fmla="*/ 40 h 58"/>
                <a:gd name="T20" fmla="*/ 0 w 56"/>
                <a:gd name="T21" fmla="*/ 28 h 58"/>
                <a:gd name="T22" fmla="*/ 0 w 56"/>
                <a:gd name="T23" fmla="*/ 28 h 58"/>
                <a:gd name="T24" fmla="*/ 2 w 56"/>
                <a:gd name="T25" fmla="*/ 18 h 58"/>
                <a:gd name="T26" fmla="*/ 8 w 56"/>
                <a:gd name="T27" fmla="*/ 8 h 58"/>
                <a:gd name="T28" fmla="*/ 18 w 56"/>
                <a:gd name="T29" fmla="*/ 2 h 58"/>
                <a:gd name="T30" fmla="*/ 28 w 56"/>
                <a:gd name="T31" fmla="*/ 0 h 58"/>
                <a:gd name="T32" fmla="*/ 28 w 56"/>
                <a:gd name="T33" fmla="*/ 0 h 58"/>
                <a:gd name="T34" fmla="*/ 40 w 56"/>
                <a:gd name="T35" fmla="*/ 2 h 58"/>
                <a:gd name="T36" fmla="*/ 48 w 56"/>
                <a:gd name="T37" fmla="*/ 8 h 58"/>
                <a:gd name="T38" fmla="*/ 54 w 56"/>
                <a:gd name="T39" fmla="*/ 18 h 58"/>
                <a:gd name="T40" fmla="*/ 56 w 56"/>
                <a:gd name="T41" fmla="*/ 28 h 58"/>
                <a:gd name="T42" fmla="*/ 56 w 56"/>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8">
                  <a:moveTo>
                    <a:pt x="56" y="28"/>
                  </a:moveTo>
                  <a:lnTo>
                    <a:pt x="56" y="28"/>
                  </a:lnTo>
                  <a:lnTo>
                    <a:pt x="54" y="40"/>
                  </a:lnTo>
                  <a:lnTo>
                    <a:pt x="48" y="48"/>
                  </a:lnTo>
                  <a:lnTo>
                    <a:pt x="40" y="54"/>
                  </a:lnTo>
                  <a:lnTo>
                    <a:pt x="28" y="58"/>
                  </a:lnTo>
                  <a:lnTo>
                    <a:pt x="28" y="58"/>
                  </a:lnTo>
                  <a:lnTo>
                    <a:pt x="18" y="54"/>
                  </a:lnTo>
                  <a:lnTo>
                    <a:pt x="8" y="48"/>
                  </a:lnTo>
                  <a:lnTo>
                    <a:pt x="2" y="40"/>
                  </a:lnTo>
                  <a:lnTo>
                    <a:pt x="0" y="28"/>
                  </a:lnTo>
                  <a:lnTo>
                    <a:pt x="0" y="28"/>
                  </a:lnTo>
                  <a:lnTo>
                    <a:pt x="2" y="18"/>
                  </a:lnTo>
                  <a:lnTo>
                    <a:pt x="8" y="8"/>
                  </a:lnTo>
                  <a:lnTo>
                    <a:pt x="18" y="2"/>
                  </a:lnTo>
                  <a:lnTo>
                    <a:pt x="28" y="0"/>
                  </a:lnTo>
                  <a:lnTo>
                    <a:pt x="28" y="0"/>
                  </a:lnTo>
                  <a:lnTo>
                    <a:pt x="40" y="2"/>
                  </a:lnTo>
                  <a:lnTo>
                    <a:pt x="48" y="8"/>
                  </a:lnTo>
                  <a:lnTo>
                    <a:pt x="54" y="18"/>
                  </a:lnTo>
                  <a:lnTo>
                    <a:pt x="56" y="28"/>
                  </a:lnTo>
                  <a:lnTo>
                    <a:pt x="56" y="28"/>
                  </a:lnTo>
                  <a:close/>
                </a:path>
              </a:pathLst>
            </a:custGeom>
            <a:solidFill>
              <a:srgbClr val="0DB8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6"/>
            <p:cNvSpPr>
              <a:spLocks/>
            </p:cNvSpPr>
            <p:nvPr userDrawn="1"/>
          </p:nvSpPr>
          <p:spPr bwMode="auto">
            <a:xfrm>
              <a:off x="359" y="5275"/>
              <a:ext cx="56" cy="58"/>
            </a:xfrm>
            <a:custGeom>
              <a:avLst/>
              <a:gdLst>
                <a:gd name="T0" fmla="*/ 56 w 56"/>
                <a:gd name="T1" fmla="*/ 28 h 58"/>
                <a:gd name="T2" fmla="*/ 56 w 56"/>
                <a:gd name="T3" fmla="*/ 28 h 58"/>
                <a:gd name="T4" fmla="*/ 54 w 56"/>
                <a:gd name="T5" fmla="*/ 40 h 58"/>
                <a:gd name="T6" fmla="*/ 48 w 56"/>
                <a:gd name="T7" fmla="*/ 48 h 58"/>
                <a:gd name="T8" fmla="*/ 40 w 56"/>
                <a:gd name="T9" fmla="*/ 54 h 58"/>
                <a:gd name="T10" fmla="*/ 28 w 56"/>
                <a:gd name="T11" fmla="*/ 58 h 58"/>
                <a:gd name="T12" fmla="*/ 28 w 56"/>
                <a:gd name="T13" fmla="*/ 58 h 58"/>
                <a:gd name="T14" fmla="*/ 18 w 56"/>
                <a:gd name="T15" fmla="*/ 54 h 58"/>
                <a:gd name="T16" fmla="*/ 8 w 56"/>
                <a:gd name="T17" fmla="*/ 48 h 58"/>
                <a:gd name="T18" fmla="*/ 2 w 56"/>
                <a:gd name="T19" fmla="*/ 40 h 58"/>
                <a:gd name="T20" fmla="*/ 0 w 56"/>
                <a:gd name="T21" fmla="*/ 28 h 58"/>
                <a:gd name="T22" fmla="*/ 0 w 56"/>
                <a:gd name="T23" fmla="*/ 28 h 58"/>
                <a:gd name="T24" fmla="*/ 2 w 56"/>
                <a:gd name="T25" fmla="*/ 18 h 58"/>
                <a:gd name="T26" fmla="*/ 8 w 56"/>
                <a:gd name="T27" fmla="*/ 8 h 58"/>
                <a:gd name="T28" fmla="*/ 18 w 56"/>
                <a:gd name="T29" fmla="*/ 2 h 58"/>
                <a:gd name="T30" fmla="*/ 28 w 56"/>
                <a:gd name="T31" fmla="*/ 0 h 58"/>
                <a:gd name="T32" fmla="*/ 28 w 56"/>
                <a:gd name="T33" fmla="*/ 0 h 58"/>
                <a:gd name="T34" fmla="*/ 40 w 56"/>
                <a:gd name="T35" fmla="*/ 2 h 58"/>
                <a:gd name="T36" fmla="*/ 48 w 56"/>
                <a:gd name="T37" fmla="*/ 8 h 58"/>
                <a:gd name="T38" fmla="*/ 54 w 56"/>
                <a:gd name="T39" fmla="*/ 18 h 58"/>
                <a:gd name="T40" fmla="*/ 56 w 56"/>
                <a:gd name="T41" fmla="*/ 28 h 58"/>
                <a:gd name="T42" fmla="*/ 56 w 56"/>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8">
                  <a:moveTo>
                    <a:pt x="56" y="28"/>
                  </a:moveTo>
                  <a:lnTo>
                    <a:pt x="56" y="28"/>
                  </a:lnTo>
                  <a:lnTo>
                    <a:pt x="54" y="40"/>
                  </a:lnTo>
                  <a:lnTo>
                    <a:pt x="48" y="48"/>
                  </a:lnTo>
                  <a:lnTo>
                    <a:pt x="40" y="54"/>
                  </a:lnTo>
                  <a:lnTo>
                    <a:pt x="28" y="58"/>
                  </a:lnTo>
                  <a:lnTo>
                    <a:pt x="28" y="58"/>
                  </a:lnTo>
                  <a:lnTo>
                    <a:pt x="18" y="54"/>
                  </a:lnTo>
                  <a:lnTo>
                    <a:pt x="8" y="48"/>
                  </a:lnTo>
                  <a:lnTo>
                    <a:pt x="2" y="40"/>
                  </a:lnTo>
                  <a:lnTo>
                    <a:pt x="0" y="28"/>
                  </a:lnTo>
                  <a:lnTo>
                    <a:pt x="0" y="28"/>
                  </a:lnTo>
                  <a:lnTo>
                    <a:pt x="2" y="18"/>
                  </a:lnTo>
                  <a:lnTo>
                    <a:pt x="8" y="8"/>
                  </a:lnTo>
                  <a:lnTo>
                    <a:pt x="18" y="2"/>
                  </a:lnTo>
                  <a:lnTo>
                    <a:pt x="28" y="0"/>
                  </a:lnTo>
                  <a:lnTo>
                    <a:pt x="28" y="0"/>
                  </a:lnTo>
                  <a:lnTo>
                    <a:pt x="40" y="2"/>
                  </a:lnTo>
                  <a:lnTo>
                    <a:pt x="48" y="8"/>
                  </a:lnTo>
                  <a:lnTo>
                    <a:pt x="54" y="18"/>
                  </a:lnTo>
                  <a:lnTo>
                    <a:pt x="56" y="28"/>
                  </a:lnTo>
                  <a:lnTo>
                    <a:pt x="56" y="28"/>
                  </a:lnTo>
                  <a:close/>
                </a:path>
              </a:pathLst>
            </a:custGeom>
            <a:solidFill>
              <a:srgbClr val="FAC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7"/>
            <p:cNvSpPr>
              <a:spLocks/>
            </p:cNvSpPr>
            <p:nvPr userDrawn="1"/>
          </p:nvSpPr>
          <p:spPr bwMode="auto">
            <a:xfrm>
              <a:off x="519" y="5275"/>
              <a:ext cx="56" cy="58"/>
            </a:xfrm>
            <a:custGeom>
              <a:avLst/>
              <a:gdLst>
                <a:gd name="T0" fmla="*/ 56 w 56"/>
                <a:gd name="T1" fmla="*/ 28 h 58"/>
                <a:gd name="T2" fmla="*/ 56 w 56"/>
                <a:gd name="T3" fmla="*/ 28 h 58"/>
                <a:gd name="T4" fmla="*/ 54 w 56"/>
                <a:gd name="T5" fmla="*/ 40 h 58"/>
                <a:gd name="T6" fmla="*/ 48 w 56"/>
                <a:gd name="T7" fmla="*/ 48 h 58"/>
                <a:gd name="T8" fmla="*/ 40 w 56"/>
                <a:gd name="T9" fmla="*/ 54 h 58"/>
                <a:gd name="T10" fmla="*/ 28 w 56"/>
                <a:gd name="T11" fmla="*/ 58 h 58"/>
                <a:gd name="T12" fmla="*/ 28 w 56"/>
                <a:gd name="T13" fmla="*/ 58 h 58"/>
                <a:gd name="T14" fmla="*/ 18 w 56"/>
                <a:gd name="T15" fmla="*/ 54 h 58"/>
                <a:gd name="T16" fmla="*/ 8 w 56"/>
                <a:gd name="T17" fmla="*/ 48 h 58"/>
                <a:gd name="T18" fmla="*/ 2 w 56"/>
                <a:gd name="T19" fmla="*/ 40 h 58"/>
                <a:gd name="T20" fmla="*/ 0 w 56"/>
                <a:gd name="T21" fmla="*/ 28 h 58"/>
                <a:gd name="T22" fmla="*/ 0 w 56"/>
                <a:gd name="T23" fmla="*/ 28 h 58"/>
                <a:gd name="T24" fmla="*/ 2 w 56"/>
                <a:gd name="T25" fmla="*/ 18 h 58"/>
                <a:gd name="T26" fmla="*/ 8 w 56"/>
                <a:gd name="T27" fmla="*/ 8 h 58"/>
                <a:gd name="T28" fmla="*/ 18 w 56"/>
                <a:gd name="T29" fmla="*/ 2 h 58"/>
                <a:gd name="T30" fmla="*/ 28 w 56"/>
                <a:gd name="T31" fmla="*/ 0 h 58"/>
                <a:gd name="T32" fmla="*/ 28 w 56"/>
                <a:gd name="T33" fmla="*/ 0 h 58"/>
                <a:gd name="T34" fmla="*/ 40 w 56"/>
                <a:gd name="T35" fmla="*/ 2 h 58"/>
                <a:gd name="T36" fmla="*/ 48 w 56"/>
                <a:gd name="T37" fmla="*/ 8 h 58"/>
                <a:gd name="T38" fmla="*/ 54 w 56"/>
                <a:gd name="T39" fmla="*/ 18 h 58"/>
                <a:gd name="T40" fmla="*/ 56 w 56"/>
                <a:gd name="T41" fmla="*/ 28 h 58"/>
                <a:gd name="T42" fmla="*/ 56 w 56"/>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8">
                  <a:moveTo>
                    <a:pt x="56" y="28"/>
                  </a:moveTo>
                  <a:lnTo>
                    <a:pt x="56" y="28"/>
                  </a:lnTo>
                  <a:lnTo>
                    <a:pt x="54" y="40"/>
                  </a:lnTo>
                  <a:lnTo>
                    <a:pt x="48" y="48"/>
                  </a:lnTo>
                  <a:lnTo>
                    <a:pt x="40" y="54"/>
                  </a:lnTo>
                  <a:lnTo>
                    <a:pt x="28" y="58"/>
                  </a:lnTo>
                  <a:lnTo>
                    <a:pt x="28" y="58"/>
                  </a:lnTo>
                  <a:lnTo>
                    <a:pt x="18" y="54"/>
                  </a:lnTo>
                  <a:lnTo>
                    <a:pt x="8" y="48"/>
                  </a:lnTo>
                  <a:lnTo>
                    <a:pt x="2" y="40"/>
                  </a:lnTo>
                  <a:lnTo>
                    <a:pt x="0" y="28"/>
                  </a:lnTo>
                  <a:lnTo>
                    <a:pt x="0" y="28"/>
                  </a:lnTo>
                  <a:lnTo>
                    <a:pt x="2" y="18"/>
                  </a:lnTo>
                  <a:lnTo>
                    <a:pt x="8" y="8"/>
                  </a:lnTo>
                  <a:lnTo>
                    <a:pt x="18" y="2"/>
                  </a:lnTo>
                  <a:lnTo>
                    <a:pt x="28" y="0"/>
                  </a:lnTo>
                  <a:lnTo>
                    <a:pt x="28" y="0"/>
                  </a:lnTo>
                  <a:lnTo>
                    <a:pt x="40" y="2"/>
                  </a:lnTo>
                  <a:lnTo>
                    <a:pt x="48" y="8"/>
                  </a:lnTo>
                  <a:lnTo>
                    <a:pt x="54" y="18"/>
                  </a:lnTo>
                  <a:lnTo>
                    <a:pt x="56" y="28"/>
                  </a:lnTo>
                  <a:lnTo>
                    <a:pt x="56" y="28"/>
                  </a:lnTo>
                  <a:close/>
                </a:path>
              </a:pathLst>
            </a:custGeom>
            <a:solidFill>
              <a:srgbClr val="0DB8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8"/>
            <p:cNvSpPr>
              <a:spLocks/>
            </p:cNvSpPr>
            <p:nvPr userDrawn="1"/>
          </p:nvSpPr>
          <p:spPr bwMode="auto">
            <a:xfrm>
              <a:off x="679" y="5275"/>
              <a:ext cx="58" cy="58"/>
            </a:xfrm>
            <a:custGeom>
              <a:avLst/>
              <a:gdLst>
                <a:gd name="T0" fmla="*/ 58 w 58"/>
                <a:gd name="T1" fmla="*/ 28 h 58"/>
                <a:gd name="T2" fmla="*/ 58 w 58"/>
                <a:gd name="T3" fmla="*/ 28 h 58"/>
                <a:gd name="T4" fmla="*/ 54 w 58"/>
                <a:gd name="T5" fmla="*/ 40 h 58"/>
                <a:gd name="T6" fmla="*/ 48 w 58"/>
                <a:gd name="T7" fmla="*/ 48 h 58"/>
                <a:gd name="T8" fmla="*/ 40 w 58"/>
                <a:gd name="T9" fmla="*/ 54 h 58"/>
                <a:gd name="T10" fmla="*/ 30 w 58"/>
                <a:gd name="T11" fmla="*/ 58 h 58"/>
                <a:gd name="T12" fmla="*/ 30 w 58"/>
                <a:gd name="T13" fmla="*/ 58 h 58"/>
                <a:gd name="T14" fmla="*/ 18 w 58"/>
                <a:gd name="T15" fmla="*/ 54 h 58"/>
                <a:gd name="T16" fmla="*/ 10 w 58"/>
                <a:gd name="T17" fmla="*/ 48 h 58"/>
                <a:gd name="T18" fmla="*/ 4 w 58"/>
                <a:gd name="T19" fmla="*/ 40 h 58"/>
                <a:gd name="T20" fmla="*/ 0 w 58"/>
                <a:gd name="T21" fmla="*/ 28 h 58"/>
                <a:gd name="T22" fmla="*/ 0 w 58"/>
                <a:gd name="T23" fmla="*/ 28 h 58"/>
                <a:gd name="T24" fmla="*/ 4 w 58"/>
                <a:gd name="T25" fmla="*/ 18 h 58"/>
                <a:gd name="T26" fmla="*/ 10 w 58"/>
                <a:gd name="T27" fmla="*/ 8 h 58"/>
                <a:gd name="T28" fmla="*/ 18 w 58"/>
                <a:gd name="T29" fmla="*/ 2 h 58"/>
                <a:gd name="T30" fmla="*/ 30 w 58"/>
                <a:gd name="T31" fmla="*/ 0 h 58"/>
                <a:gd name="T32" fmla="*/ 30 w 58"/>
                <a:gd name="T33" fmla="*/ 0 h 58"/>
                <a:gd name="T34" fmla="*/ 40 w 58"/>
                <a:gd name="T35" fmla="*/ 2 h 58"/>
                <a:gd name="T36" fmla="*/ 48 w 58"/>
                <a:gd name="T37" fmla="*/ 8 h 58"/>
                <a:gd name="T38" fmla="*/ 54 w 58"/>
                <a:gd name="T39" fmla="*/ 18 h 58"/>
                <a:gd name="T40" fmla="*/ 58 w 58"/>
                <a:gd name="T41" fmla="*/ 28 h 58"/>
                <a:gd name="T42" fmla="*/ 58 w 58"/>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 h="58">
                  <a:moveTo>
                    <a:pt x="58" y="28"/>
                  </a:moveTo>
                  <a:lnTo>
                    <a:pt x="58" y="28"/>
                  </a:lnTo>
                  <a:lnTo>
                    <a:pt x="54" y="40"/>
                  </a:lnTo>
                  <a:lnTo>
                    <a:pt x="48" y="48"/>
                  </a:lnTo>
                  <a:lnTo>
                    <a:pt x="40" y="54"/>
                  </a:lnTo>
                  <a:lnTo>
                    <a:pt x="30" y="58"/>
                  </a:lnTo>
                  <a:lnTo>
                    <a:pt x="30" y="58"/>
                  </a:lnTo>
                  <a:lnTo>
                    <a:pt x="18" y="54"/>
                  </a:lnTo>
                  <a:lnTo>
                    <a:pt x="10" y="48"/>
                  </a:lnTo>
                  <a:lnTo>
                    <a:pt x="4" y="40"/>
                  </a:lnTo>
                  <a:lnTo>
                    <a:pt x="0" y="28"/>
                  </a:lnTo>
                  <a:lnTo>
                    <a:pt x="0" y="28"/>
                  </a:lnTo>
                  <a:lnTo>
                    <a:pt x="4" y="18"/>
                  </a:lnTo>
                  <a:lnTo>
                    <a:pt x="10" y="8"/>
                  </a:lnTo>
                  <a:lnTo>
                    <a:pt x="18" y="2"/>
                  </a:lnTo>
                  <a:lnTo>
                    <a:pt x="30" y="0"/>
                  </a:lnTo>
                  <a:lnTo>
                    <a:pt x="30" y="0"/>
                  </a:lnTo>
                  <a:lnTo>
                    <a:pt x="40" y="2"/>
                  </a:lnTo>
                  <a:lnTo>
                    <a:pt x="48" y="8"/>
                  </a:lnTo>
                  <a:lnTo>
                    <a:pt x="54" y="18"/>
                  </a:lnTo>
                  <a:lnTo>
                    <a:pt x="58" y="28"/>
                  </a:lnTo>
                  <a:lnTo>
                    <a:pt x="58" y="28"/>
                  </a:lnTo>
                  <a:close/>
                </a:path>
              </a:pathLst>
            </a:custGeom>
            <a:solidFill>
              <a:srgbClr val="FAC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9"/>
            <p:cNvSpPr>
              <a:spLocks/>
            </p:cNvSpPr>
            <p:nvPr userDrawn="1"/>
          </p:nvSpPr>
          <p:spPr bwMode="auto">
            <a:xfrm>
              <a:off x="841" y="5275"/>
              <a:ext cx="56" cy="58"/>
            </a:xfrm>
            <a:custGeom>
              <a:avLst/>
              <a:gdLst>
                <a:gd name="T0" fmla="*/ 56 w 56"/>
                <a:gd name="T1" fmla="*/ 28 h 58"/>
                <a:gd name="T2" fmla="*/ 56 w 56"/>
                <a:gd name="T3" fmla="*/ 28 h 58"/>
                <a:gd name="T4" fmla="*/ 54 w 56"/>
                <a:gd name="T5" fmla="*/ 40 h 58"/>
                <a:gd name="T6" fmla="*/ 48 w 56"/>
                <a:gd name="T7" fmla="*/ 48 h 58"/>
                <a:gd name="T8" fmla="*/ 38 w 56"/>
                <a:gd name="T9" fmla="*/ 54 h 58"/>
                <a:gd name="T10" fmla="*/ 28 w 56"/>
                <a:gd name="T11" fmla="*/ 58 h 58"/>
                <a:gd name="T12" fmla="*/ 28 w 56"/>
                <a:gd name="T13" fmla="*/ 58 h 58"/>
                <a:gd name="T14" fmla="*/ 16 w 56"/>
                <a:gd name="T15" fmla="*/ 54 h 58"/>
                <a:gd name="T16" fmla="*/ 8 w 56"/>
                <a:gd name="T17" fmla="*/ 48 h 58"/>
                <a:gd name="T18" fmla="*/ 2 w 56"/>
                <a:gd name="T19" fmla="*/ 40 h 58"/>
                <a:gd name="T20" fmla="*/ 0 w 56"/>
                <a:gd name="T21" fmla="*/ 28 h 58"/>
                <a:gd name="T22" fmla="*/ 0 w 56"/>
                <a:gd name="T23" fmla="*/ 28 h 58"/>
                <a:gd name="T24" fmla="*/ 2 w 56"/>
                <a:gd name="T25" fmla="*/ 18 h 58"/>
                <a:gd name="T26" fmla="*/ 8 w 56"/>
                <a:gd name="T27" fmla="*/ 8 h 58"/>
                <a:gd name="T28" fmla="*/ 16 w 56"/>
                <a:gd name="T29" fmla="*/ 2 h 58"/>
                <a:gd name="T30" fmla="*/ 28 w 56"/>
                <a:gd name="T31" fmla="*/ 0 h 58"/>
                <a:gd name="T32" fmla="*/ 28 w 56"/>
                <a:gd name="T33" fmla="*/ 0 h 58"/>
                <a:gd name="T34" fmla="*/ 38 w 56"/>
                <a:gd name="T35" fmla="*/ 2 h 58"/>
                <a:gd name="T36" fmla="*/ 48 w 56"/>
                <a:gd name="T37" fmla="*/ 8 h 58"/>
                <a:gd name="T38" fmla="*/ 54 w 56"/>
                <a:gd name="T39" fmla="*/ 18 h 58"/>
                <a:gd name="T40" fmla="*/ 56 w 56"/>
                <a:gd name="T41" fmla="*/ 28 h 58"/>
                <a:gd name="T42" fmla="*/ 56 w 56"/>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8">
                  <a:moveTo>
                    <a:pt x="56" y="28"/>
                  </a:moveTo>
                  <a:lnTo>
                    <a:pt x="56" y="28"/>
                  </a:lnTo>
                  <a:lnTo>
                    <a:pt x="54" y="40"/>
                  </a:lnTo>
                  <a:lnTo>
                    <a:pt x="48" y="48"/>
                  </a:lnTo>
                  <a:lnTo>
                    <a:pt x="38" y="54"/>
                  </a:lnTo>
                  <a:lnTo>
                    <a:pt x="28" y="58"/>
                  </a:lnTo>
                  <a:lnTo>
                    <a:pt x="28" y="58"/>
                  </a:lnTo>
                  <a:lnTo>
                    <a:pt x="16" y="54"/>
                  </a:lnTo>
                  <a:lnTo>
                    <a:pt x="8" y="48"/>
                  </a:lnTo>
                  <a:lnTo>
                    <a:pt x="2" y="40"/>
                  </a:lnTo>
                  <a:lnTo>
                    <a:pt x="0" y="28"/>
                  </a:lnTo>
                  <a:lnTo>
                    <a:pt x="0" y="28"/>
                  </a:lnTo>
                  <a:lnTo>
                    <a:pt x="2" y="18"/>
                  </a:lnTo>
                  <a:lnTo>
                    <a:pt x="8" y="8"/>
                  </a:lnTo>
                  <a:lnTo>
                    <a:pt x="16" y="2"/>
                  </a:lnTo>
                  <a:lnTo>
                    <a:pt x="28" y="0"/>
                  </a:lnTo>
                  <a:lnTo>
                    <a:pt x="28" y="0"/>
                  </a:lnTo>
                  <a:lnTo>
                    <a:pt x="38" y="2"/>
                  </a:lnTo>
                  <a:lnTo>
                    <a:pt x="48" y="8"/>
                  </a:lnTo>
                  <a:lnTo>
                    <a:pt x="54" y="18"/>
                  </a:lnTo>
                  <a:lnTo>
                    <a:pt x="56" y="28"/>
                  </a:lnTo>
                  <a:lnTo>
                    <a:pt x="56" y="28"/>
                  </a:lnTo>
                  <a:close/>
                </a:path>
              </a:pathLst>
            </a:custGeom>
            <a:solidFill>
              <a:srgbClr val="0DB8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10"/>
            <p:cNvSpPr>
              <a:spLocks/>
            </p:cNvSpPr>
            <p:nvPr userDrawn="1"/>
          </p:nvSpPr>
          <p:spPr bwMode="auto">
            <a:xfrm>
              <a:off x="1001" y="5275"/>
              <a:ext cx="56" cy="58"/>
            </a:xfrm>
            <a:custGeom>
              <a:avLst/>
              <a:gdLst>
                <a:gd name="T0" fmla="*/ 56 w 56"/>
                <a:gd name="T1" fmla="*/ 28 h 58"/>
                <a:gd name="T2" fmla="*/ 56 w 56"/>
                <a:gd name="T3" fmla="*/ 28 h 58"/>
                <a:gd name="T4" fmla="*/ 54 w 56"/>
                <a:gd name="T5" fmla="*/ 40 h 58"/>
                <a:gd name="T6" fmla="*/ 48 w 56"/>
                <a:gd name="T7" fmla="*/ 48 h 58"/>
                <a:gd name="T8" fmla="*/ 38 w 56"/>
                <a:gd name="T9" fmla="*/ 54 h 58"/>
                <a:gd name="T10" fmla="*/ 28 w 56"/>
                <a:gd name="T11" fmla="*/ 58 h 58"/>
                <a:gd name="T12" fmla="*/ 28 w 56"/>
                <a:gd name="T13" fmla="*/ 58 h 58"/>
                <a:gd name="T14" fmla="*/ 16 w 56"/>
                <a:gd name="T15" fmla="*/ 54 h 58"/>
                <a:gd name="T16" fmla="*/ 8 w 56"/>
                <a:gd name="T17" fmla="*/ 48 h 58"/>
                <a:gd name="T18" fmla="*/ 2 w 56"/>
                <a:gd name="T19" fmla="*/ 40 h 58"/>
                <a:gd name="T20" fmla="*/ 0 w 56"/>
                <a:gd name="T21" fmla="*/ 28 h 58"/>
                <a:gd name="T22" fmla="*/ 0 w 56"/>
                <a:gd name="T23" fmla="*/ 28 h 58"/>
                <a:gd name="T24" fmla="*/ 2 w 56"/>
                <a:gd name="T25" fmla="*/ 18 h 58"/>
                <a:gd name="T26" fmla="*/ 8 w 56"/>
                <a:gd name="T27" fmla="*/ 8 h 58"/>
                <a:gd name="T28" fmla="*/ 16 w 56"/>
                <a:gd name="T29" fmla="*/ 2 h 58"/>
                <a:gd name="T30" fmla="*/ 28 w 56"/>
                <a:gd name="T31" fmla="*/ 0 h 58"/>
                <a:gd name="T32" fmla="*/ 28 w 56"/>
                <a:gd name="T33" fmla="*/ 0 h 58"/>
                <a:gd name="T34" fmla="*/ 38 w 56"/>
                <a:gd name="T35" fmla="*/ 2 h 58"/>
                <a:gd name="T36" fmla="*/ 48 w 56"/>
                <a:gd name="T37" fmla="*/ 8 h 58"/>
                <a:gd name="T38" fmla="*/ 54 w 56"/>
                <a:gd name="T39" fmla="*/ 18 h 58"/>
                <a:gd name="T40" fmla="*/ 56 w 56"/>
                <a:gd name="T41" fmla="*/ 28 h 58"/>
                <a:gd name="T42" fmla="*/ 56 w 56"/>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8">
                  <a:moveTo>
                    <a:pt x="56" y="28"/>
                  </a:moveTo>
                  <a:lnTo>
                    <a:pt x="56" y="28"/>
                  </a:lnTo>
                  <a:lnTo>
                    <a:pt x="54" y="40"/>
                  </a:lnTo>
                  <a:lnTo>
                    <a:pt x="48" y="48"/>
                  </a:lnTo>
                  <a:lnTo>
                    <a:pt x="38" y="54"/>
                  </a:lnTo>
                  <a:lnTo>
                    <a:pt x="28" y="58"/>
                  </a:lnTo>
                  <a:lnTo>
                    <a:pt x="28" y="58"/>
                  </a:lnTo>
                  <a:lnTo>
                    <a:pt x="16" y="54"/>
                  </a:lnTo>
                  <a:lnTo>
                    <a:pt x="8" y="48"/>
                  </a:lnTo>
                  <a:lnTo>
                    <a:pt x="2" y="40"/>
                  </a:lnTo>
                  <a:lnTo>
                    <a:pt x="0" y="28"/>
                  </a:lnTo>
                  <a:lnTo>
                    <a:pt x="0" y="28"/>
                  </a:lnTo>
                  <a:lnTo>
                    <a:pt x="2" y="18"/>
                  </a:lnTo>
                  <a:lnTo>
                    <a:pt x="8" y="8"/>
                  </a:lnTo>
                  <a:lnTo>
                    <a:pt x="16" y="2"/>
                  </a:lnTo>
                  <a:lnTo>
                    <a:pt x="28" y="0"/>
                  </a:lnTo>
                  <a:lnTo>
                    <a:pt x="28" y="0"/>
                  </a:lnTo>
                  <a:lnTo>
                    <a:pt x="38" y="2"/>
                  </a:lnTo>
                  <a:lnTo>
                    <a:pt x="48" y="8"/>
                  </a:lnTo>
                  <a:lnTo>
                    <a:pt x="54" y="18"/>
                  </a:lnTo>
                  <a:lnTo>
                    <a:pt x="56" y="28"/>
                  </a:lnTo>
                  <a:lnTo>
                    <a:pt x="56" y="28"/>
                  </a:lnTo>
                  <a:close/>
                </a:path>
              </a:pathLst>
            </a:custGeom>
            <a:solidFill>
              <a:srgbClr val="FAC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11"/>
            <p:cNvSpPr>
              <a:spLocks/>
            </p:cNvSpPr>
            <p:nvPr userDrawn="1"/>
          </p:nvSpPr>
          <p:spPr bwMode="auto">
            <a:xfrm>
              <a:off x="1161" y="5275"/>
              <a:ext cx="56" cy="58"/>
            </a:xfrm>
            <a:custGeom>
              <a:avLst/>
              <a:gdLst>
                <a:gd name="T0" fmla="*/ 56 w 56"/>
                <a:gd name="T1" fmla="*/ 28 h 58"/>
                <a:gd name="T2" fmla="*/ 56 w 56"/>
                <a:gd name="T3" fmla="*/ 28 h 58"/>
                <a:gd name="T4" fmla="*/ 54 w 56"/>
                <a:gd name="T5" fmla="*/ 40 h 58"/>
                <a:gd name="T6" fmla="*/ 48 w 56"/>
                <a:gd name="T7" fmla="*/ 48 h 58"/>
                <a:gd name="T8" fmla="*/ 38 w 56"/>
                <a:gd name="T9" fmla="*/ 54 h 58"/>
                <a:gd name="T10" fmla="*/ 28 w 56"/>
                <a:gd name="T11" fmla="*/ 58 h 58"/>
                <a:gd name="T12" fmla="*/ 28 w 56"/>
                <a:gd name="T13" fmla="*/ 58 h 58"/>
                <a:gd name="T14" fmla="*/ 16 w 56"/>
                <a:gd name="T15" fmla="*/ 54 h 58"/>
                <a:gd name="T16" fmla="*/ 8 w 56"/>
                <a:gd name="T17" fmla="*/ 48 h 58"/>
                <a:gd name="T18" fmla="*/ 2 w 56"/>
                <a:gd name="T19" fmla="*/ 40 h 58"/>
                <a:gd name="T20" fmla="*/ 0 w 56"/>
                <a:gd name="T21" fmla="*/ 28 h 58"/>
                <a:gd name="T22" fmla="*/ 0 w 56"/>
                <a:gd name="T23" fmla="*/ 28 h 58"/>
                <a:gd name="T24" fmla="*/ 2 w 56"/>
                <a:gd name="T25" fmla="*/ 18 h 58"/>
                <a:gd name="T26" fmla="*/ 8 w 56"/>
                <a:gd name="T27" fmla="*/ 8 h 58"/>
                <a:gd name="T28" fmla="*/ 16 w 56"/>
                <a:gd name="T29" fmla="*/ 2 h 58"/>
                <a:gd name="T30" fmla="*/ 28 w 56"/>
                <a:gd name="T31" fmla="*/ 0 h 58"/>
                <a:gd name="T32" fmla="*/ 28 w 56"/>
                <a:gd name="T33" fmla="*/ 0 h 58"/>
                <a:gd name="T34" fmla="*/ 38 w 56"/>
                <a:gd name="T35" fmla="*/ 2 h 58"/>
                <a:gd name="T36" fmla="*/ 48 w 56"/>
                <a:gd name="T37" fmla="*/ 8 h 58"/>
                <a:gd name="T38" fmla="*/ 54 w 56"/>
                <a:gd name="T39" fmla="*/ 18 h 58"/>
                <a:gd name="T40" fmla="*/ 56 w 56"/>
                <a:gd name="T41" fmla="*/ 28 h 58"/>
                <a:gd name="T42" fmla="*/ 56 w 56"/>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8">
                  <a:moveTo>
                    <a:pt x="56" y="28"/>
                  </a:moveTo>
                  <a:lnTo>
                    <a:pt x="56" y="28"/>
                  </a:lnTo>
                  <a:lnTo>
                    <a:pt x="54" y="40"/>
                  </a:lnTo>
                  <a:lnTo>
                    <a:pt x="48" y="48"/>
                  </a:lnTo>
                  <a:lnTo>
                    <a:pt x="38" y="54"/>
                  </a:lnTo>
                  <a:lnTo>
                    <a:pt x="28" y="58"/>
                  </a:lnTo>
                  <a:lnTo>
                    <a:pt x="28" y="58"/>
                  </a:lnTo>
                  <a:lnTo>
                    <a:pt x="16" y="54"/>
                  </a:lnTo>
                  <a:lnTo>
                    <a:pt x="8" y="48"/>
                  </a:lnTo>
                  <a:lnTo>
                    <a:pt x="2" y="40"/>
                  </a:lnTo>
                  <a:lnTo>
                    <a:pt x="0" y="28"/>
                  </a:lnTo>
                  <a:lnTo>
                    <a:pt x="0" y="28"/>
                  </a:lnTo>
                  <a:lnTo>
                    <a:pt x="2" y="18"/>
                  </a:lnTo>
                  <a:lnTo>
                    <a:pt x="8" y="8"/>
                  </a:lnTo>
                  <a:lnTo>
                    <a:pt x="16" y="2"/>
                  </a:lnTo>
                  <a:lnTo>
                    <a:pt x="28" y="0"/>
                  </a:lnTo>
                  <a:lnTo>
                    <a:pt x="28" y="0"/>
                  </a:lnTo>
                  <a:lnTo>
                    <a:pt x="38" y="2"/>
                  </a:lnTo>
                  <a:lnTo>
                    <a:pt x="48" y="8"/>
                  </a:lnTo>
                  <a:lnTo>
                    <a:pt x="54" y="18"/>
                  </a:lnTo>
                  <a:lnTo>
                    <a:pt x="56" y="28"/>
                  </a:lnTo>
                  <a:lnTo>
                    <a:pt x="56" y="28"/>
                  </a:lnTo>
                  <a:close/>
                </a:path>
              </a:pathLst>
            </a:custGeom>
            <a:solidFill>
              <a:srgbClr val="0DB8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12"/>
            <p:cNvSpPr>
              <a:spLocks/>
            </p:cNvSpPr>
            <p:nvPr userDrawn="1"/>
          </p:nvSpPr>
          <p:spPr bwMode="auto">
            <a:xfrm>
              <a:off x="1321" y="5275"/>
              <a:ext cx="56" cy="58"/>
            </a:xfrm>
            <a:custGeom>
              <a:avLst/>
              <a:gdLst>
                <a:gd name="T0" fmla="*/ 56 w 56"/>
                <a:gd name="T1" fmla="*/ 28 h 58"/>
                <a:gd name="T2" fmla="*/ 56 w 56"/>
                <a:gd name="T3" fmla="*/ 28 h 58"/>
                <a:gd name="T4" fmla="*/ 54 w 56"/>
                <a:gd name="T5" fmla="*/ 40 h 58"/>
                <a:gd name="T6" fmla="*/ 48 w 56"/>
                <a:gd name="T7" fmla="*/ 48 h 58"/>
                <a:gd name="T8" fmla="*/ 40 w 56"/>
                <a:gd name="T9" fmla="*/ 54 h 58"/>
                <a:gd name="T10" fmla="*/ 28 w 56"/>
                <a:gd name="T11" fmla="*/ 58 h 58"/>
                <a:gd name="T12" fmla="*/ 28 w 56"/>
                <a:gd name="T13" fmla="*/ 58 h 58"/>
                <a:gd name="T14" fmla="*/ 18 w 56"/>
                <a:gd name="T15" fmla="*/ 54 h 58"/>
                <a:gd name="T16" fmla="*/ 8 w 56"/>
                <a:gd name="T17" fmla="*/ 48 h 58"/>
                <a:gd name="T18" fmla="*/ 2 w 56"/>
                <a:gd name="T19" fmla="*/ 40 h 58"/>
                <a:gd name="T20" fmla="*/ 0 w 56"/>
                <a:gd name="T21" fmla="*/ 28 h 58"/>
                <a:gd name="T22" fmla="*/ 0 w 56"/>
                <a:gd name="T23" fmla="*/ 28 h 58"/>
                <a:gd name="T24" fmla="*/ 2 w 56"/>
                <a:gd name="T25" fmla="*/ 18 h 58"/>
                <a:gd name="T26" fmla="*/ 8 w 56"/>
                <a:gd name="T27" fmla="*/ 8 h 58"/>
                <a:gd name="T28" fmla="*/ 18 w 56"/>
                <a:gd name="T29" fmla="*/ 2 h 58"/>
                <a:gd name="T30" fmla="*/ 28 w 56"/>
                <a:gd name="T31" fmla="*/ 0 h 58"/>
                <a:gd name="T32" fmla="*/ 28 w 56"/>
                <a:gd name="T33" fmla="*/ 0 h 58"/>
                <a:gd name="T34" fmla="*/ 40 w 56"/>
                <a:gd name="T35" fmla="*/ 2 h 58"/>
                <a:gd name="T36" fmla="*/ 48 w 56"/>
                <a:gd name="T37" fmla="*/ 8 h 58"/>
                <a:gd name="T38" fmla="*/ 54 w 56"/>
                <a:gd name="T39" fmla="*/ 18 h 58"/>
                <a:gd name="T40" fmla="*/ 56 w 56"/>
                <a:gd name="T41" fmla="*/ 28 h 58"/>
                <a:gd name="T42" fmla="*/ 56 w 56"/>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8">
                  <a:moveTo>
                    <a:pt x="56" y="28"/>
                  </a:moveTo>
                  <a:lnTo>
                    <a:pt x="56" y="28"/>
                  </a:lnTo>
                  <a:lnTo>
                    <a:pt x="54" y="40"/>
                  </a:lnTo>
                  <a:lnTo>
                    <a:pt x="48" y="48"/>
                  </a:lnTo>
                  <a:lnTo>
                    <a:pt x="40" y="54"/>
                  </a:lnTo>
                  <a:lnTo>
                    <a:pt x="28" y="58"/>
                  </a:lnTo>
                  <a:lnTo>
                    <a:pt x="28" y="58"/>
                  </a:lnTo>
                  <a:lnTo>
                    <a:pt x="18" y="54"/>
                  </a:lnTo>
                  <a:lnTo>
                    <a:pt x="8" y="48"/>
                  </a:lnTo>
                  <a:lnTo>
                    <a:pt x="2" y="40"/>
                  </a:lnTo>
                  <a:lnTo>
                    <a:pt x="0" y="28"/>
                  </a:lnTo>
                  <a:lnTo>
                    <a:pt x="0" y="28"/>
                  </a:lnTo>
                  <a:lnTo>
                    <a:pt x="2" y="18"/>
                  </a:lnTo>
                  <a:lnTo>
                    <a:pt x="8" y="8"/>
                  </a:lnTo>
                  <a:lnTo>
                    <a:pt x="18" y="2"/>
                  </a:lnTo>
                  <a:lnTo>
                    <a:pt x="28" y="0"/>
                  </a:lnTo>
                  <a:lnTo>
                    <a:pt x="28" y="0"/>
                  </a:lnTo>
                  <a:lnTo>
                    <a:pt x="40" y="2"/>
                  </a:lnTo>
                  <a:lnTo>
                    <a:pt x="48" y="8"/>
                  </a:lnTo>
                  <a:lnTo>
                    <a:pt x="54" y="18"/>
                  </a:lnTo>
                  <a:lnTo>
                    <a:pt x="56" y="28"/>
                  </a:lnTo>
                  <a:lnTo>
                    <a:pt x="56" y="28"/>
                  </a:lnTo>
                  <a:close/>
                </a:path>
              </a:pathLst>
            </a:custGeom>
            <a:solidFill>
              <a:srgbClr val="FAC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13"/>
            <p:cNvSpPr>
              <a:spLocks/>
            </p:cNvSpPr>
            <p:nvPr userDrawn="1"/>
          </p:nvSpPr>
          <p:spPr bwMode="auto">
            <a:xfrm>
              <a:off x="1481" y="5275"/>
              <a:ext cx="56" cy="58"/>
            </a:xfrm>
            <a:custGeom>
              <a:avLst/>
              <a:gdLst>
                <a:gd name="T0" fmla="*/ 56 w 56"/>
                <a:gd name="T1" fmla="*/ 28 h 58"/>
                <a:gd name="T2" fmla="*/ 56 w 56"/>
                <a:gd name="T3" fmla="*/ 28 h 58"/>
                <a:gd name="T4" fmla="*/ 54 w 56"/>
                <a:gd name="T5" fmla="*/ 40 h 58"/>
                <a:gd name="T6" fmla="*/ 48 w 56"/>
                <a:gd name="T7" fmla="*/ 48 h 58"/>
                <a:gd name="T8" fmla="*/ 40 w 56"/>
                <a:gd name="T9" fmla="*/ 54 h 58"/>
                <a:gd name="T10" fmla="*/ 28 w 56"/>
                <a:gd name="T11" fmla="*/ 58 h 58"/>
                <a:gd name="T12" fmla="*/ 28 w 56"/>
                <a:gd name="T13" fmla="*/ 58 h 58"/>
                <a:gd name="T14" fmla="*/ 18 w 56"/>
                <a:gd name="T15" fmla="*/ 54 h 58"/>
                <a:gd name="T16" fmla="*/ 8 w 56"/>
                <a:gd name="T17" fmla="*/ 48 h 58"/>
                <a:gd name="T18" fmla="*/ 2 w 56"/>
                <a:gd name="T19" fmla="*/ 40 h 58"/>
                <a:gd name="T20" fmla="*/ 0 w 56"/>
                <a:gd name="T21" fmla="*/ 28 h 58"/>
                <a:gd name="T22" fmla="*/ 0 w 56"/>
                <a:gd name="T23" fmla="*/ 28 h 58"/>
                <a:gd name="T24" fmla="*/ 2 w 56"/>
                <a:gd name="T25" fmla="*/ 18 h 58"/>
                <a:gd name="T26" fmla="*/ 8 w 56"/>
                <a:gd name="T27" fmla="*/ 8 h 58"/>
                <a:gd name="T28" fmla="*/ 18 w 56"/>
                <a:gd name="T29" fmla="*/ 2 h 58"/>
                <a:gd name="T30" fmla="*/ 28 w 56"/>
                <a:gd name="T31" fmla="*/ 0 h 58"/>
                <a:gd name="T32" fmla="*/ 28 w 56"/>
                <a:gd name="T33" fmla="*/ 0 h 58"/>
                <a:gd name="T34" fmla="*/ 40 w 56"/>
                <a:gd name="T35" fmla="*/ 2 h 58"/>
                <a:gd name="T36" fmla="*/ 48 w 56"/>
                <a:gd name="T37" fmla="*/ 8 h 58"/>
                <a:gd name="T38" fmla="*/ 54 w 56"/>
                <a:gd name="T39" fmla="*/ 18 h 58"/>
                <a:gd name="T40" fmla="*/ 56 w 56"/>
                <a:gd name="T41" fmla="*/ 28 h 58"/>
                <a:gd name="T42" fmla="*/ 56 w 56"/>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8">
                  <a:moveTo>
                    <a:pt x="56" y="28"/>
                  </a:moveTo>
                  <a:lnTo>
                    <a:pt x="56" y="28"/>
                  </a:lnTo>
                  <a:lnTo>
                    <a:pt x="54" y="40"/>
                  </a:lnTo>
                  <a:lnTo>
                    <a:pt x="48" y="48"/>
                  </a:lnTo>
                  <a:lnTo>
                    <a:pt x="40" y="54"/>
                  </a:lnTo>
                  <a:lnTo>
                    <a:pt x="28" y="58"/>
                  </a:lnTo>
                  <a:lnTo>
                    <a:pt x="28" y="58"/>
                  </a:lnTo>
                  <a:lnTo>
                    <a:pt x="18" y="54"/>
                  </a:lnTo>
                  <a:lnTo>
                    <a:pt x="8" y="48"/>
                  </a:lnTo>
                  <a:lnTo>
                    <a:pt x="2" y="40"/>
                  </a:lnTo>
                  <a:lnTo>
                    <a:pt x="0" y="28"/>
                  </a:lnTo>
                  <a:lnTo>
                    <a:pt x="0" y="28"/>
                  </a:lnTo>
                  <a:lnTo>
                    <a:pt x="2" y="18"/>
                  </a:lnTo>
                  <a:lnTo>
                    <a:pt x="8" y="8"/>
                  </a:lnTo>
                  <a:lnTo>
                    <a:pt x="18" y="2"/>
                  </a:lnTo>
                  <a:lnTo>
                    <a:pt x="28" y="0"/>
                  </a:lnTo>
                  <a:lnTo>
                    <a:pt x="28" y="0"/>
                  </a:lnTo>
                  <a:lnTo>
                    <a:pt x="40" y="2"/>
                  </a:lnTo>
                  <a:lnTo>
                    <a:pt x="48" y="8"/>
                  </a:lnTo>
                  <a:lnTo>
                    <a:pt x="54" y="18"/>
                  </a:lnTo>
                  <a:lnTo>
                    <a:pt x="56" y="28"/>
                  </a:lnTo>
                  <a:lnTo>
                    <a:pt x="56" y="28"/>
                  </a:lnTo>
                  <a:close/>
                </a:path>
              </a:pathLst>
            </a:custGeom>
            <a:solidFill>
              <a:srgbClr val="0DB8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14"/>
            <p:cNvSpPr>
              <a:spLocks/>
            </p:cNvSpPr>
            <p:nvPr userDrawn="1"/>
          </p:nvSpPr>
          <p:spPr bwMode="auto">
            <a:xfrm>
              <a:off x="1641" y="5275"/>
              <a:ext cx="56" cy="58"/>
            </a:xfrm>
            <a:custGeom>
              <a:avLst/>
              <a:gdLst>
                <a:gd name="T0" fmla="*/ 56 w 56"/>
                <a:gd name="T1" fmla="*/ 28 h 58"/>
                <a:gd name="T2" fmla="*/ 56 w 56"/>
                <a:gd name="T3" fmla="*/ 28 h 58"/>
                <a:gd name="T4" fmla="*/ 54 w 56"/>
                <a:gd name="T5" fmla="*/ 40 h 58"/>
                <a:gd name="T6" fmla="*/ 48 w 56"/>
                <a:gd name="T7" fmla="*/ 48 h 58"/>
                <a:gd name="T8" fmla="*/ 40 w 56"/>
                <a:gd name="T9" fmla="*/ 54 h 58"/>
                <a:gd name="T10" fmla="*/ 28 w 56"/>
                <a:gd name="T11" fmla="*/ 58 h 58"/>
                <a:gd name="T12" fmla="*/ 28 w 56"/>
                <a:gd name="T13" fmla="*/ 58 h 58"/>
                <a:gd name="T14" fmla="*/ 18 w 56"/>
                <a:gd name="T15" fmla="*/ 54 h 58"/>
                <a:gd name="T16" fmla="*/ 8 w 56"/>
                <a:gd name="T17" fmla="*/ 48 h 58"/>
                <a:gd name="T18" fmla="*/ 2 w 56"/>
                <a:gd name="T19" fmla="*/ 40 h 58"/>
                <a:gd name="T20" fmla="*/ 0 w 56"/>
                <a:gd name="T21" fmla="*/ 28 h 58"/>
                <a:gd name="T22" fmla="*/ 0 w 56"/>
                <a:gd name="T23" fmla="*/ 28 h 58"/>
                <a:gd name="T24" fmla="*/ 2 w 56"/>
                <a:gd name="T25" fmla="*/ 18 h 58"/>
                <a:gd name="T26" fmla="*/ 8 w 56"/>
                <a:gd name="T27" fmla="*/ 8 h 58"/>
                <a:gd name="T28" fmla="*/ 18 w 56"/>
                <a:gd name="T29" fmla="*/ 2 h 58"/>
                <a:gd name="T30" fmla="*/ 28 w 56"/>
                <a:gd name="T31" fmla="*/ 0 h 58"/>
                <a:gd name="T32" fmla="*/ 28 w 56"/>
                <a:gd name="T33" fmla="*/ 0 h 58"/>
                <a:gd name="T34" fmla="*/ 40 w 56"/>
                <a:gd name="T35" fmla="*/ 2 h 58"/>
                <a:gd name="T36" fmla="*/ 48 w 56"/>
                <a:gd name="T37" fmla="*/ 8 h 58"/>
                <a:gd name="T38" fmla="*/ 54 w 56"/>
                <a:gd name="T39" fmla="*/ 18 h 58"/>
                <a:gd name="T40" fmla="*/ 56 w 56"/>
                <a:gd name="T41" fmla="*/ 28 h 58"/>
                <a:gd name="T42" fmla="*/ 56 w 56"/>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8">
                  <a:moveTo>
                    <a:pt x="56" y="28"/>
                  </a:moveTo>
                  <a:lnTo>
                    <a:pt x="56" y="28"/>
                  </a:lnTo>
                  <a:lnTo>
                    <a:pt x="54" y="40"/>
                  </a:lnTo>
                  <a:lnTo>
                    <a:pt x="48" y="48"/>
                  </a:lnTo>
                  <a:lnTo>
                    <a:pt x="40" y="54"/>
                  </a:lnTo>
                  <a:lnTo>
                    <a:pt x="28" y="58"/>
                  </a:lnTo>
                  <a:lnTo>
                    <a:pt x="28" y="58"/>
                  </a:lnTo>
                  <a:lnTo>
                    <a:pt x="18" y="54"/>
                  </a:lnTo>
                  <a:lnTo>
                    <a:pt x="8" y="48"/>
                  </a:lnTo>
                  <a:lnTo>
                    <a:pt x="2" y="40"/>
                  </a:lnTo>
                  <a:lnTo>
                    <a:pt x="0" y="28"/>
                  </a:lnTo>
                  <a:lnTo>
                    <a:pt x="0" y="28"/>
                  </a:lnTo>
                  <a:lnTo>
                    <a:pt x="2" y="18"/>
                  </a:lnTo>
                  <a:lnTo>
                    <a:pt x="8" y="8"/>
                  </a:lnTo>
                  <a:lnTo>
                    <a:pt x="18" y="2"/>
                  </a:lnTo>
                  <a:lnTo>
                    <a:pt x="28" y="0"/>
                  </a:lnTo>
                  <a:lnTo>
                    <a:pt x="28" y="0"/>
                  </a:lnTo>
                  <a:lnTo>
                    <a:pt x="40" y="2"/>
                  </a:lnTo>
                  <a:lnTo>
                    <a:pt x="48" y="8"/>
                  </a:lnTo>
                  <a:lnTo>
                    <a:pt x="54" y="18"/>
                  </a:lnTo>
                  <a:lnTo>
                    <a:pt x="56" y="28"/>
                  </a:lnTo>
                  <a:lnTo>
                    <a:pt x="56" y="28"/>
                  </a:lnTo>
                  <a:close/>
                </a:path>
              </a:pathLst>
            </a:custGeom>
            <a:solidFill>
              <a:srgbClr val="FAC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15"/>
            <p:cNvSpPr>
              <a:spLocks/>
            </p:cNvSpPr>
            <p:nvPr userDrawn="1"/>
          </p:nvSpPr>
          <p:spPr bwMode="auto">
            <a:xfrm>
              <a:off x="1801" y="5275"/>
              <a:ext cx="58" cy="58"/>
            </a:xfrm>
            <a:custGeom>
              <a:avLst/>
              <a:gdLst>
                <a:gd name="T0" fmla="*/ 58 w 58"/>
                <a:gd name="T1" fmla="*/ 28 h 58"/>
                <a:gd name="T2" fmla="*/ 58 w 58"/>
                <a:gd name="T3" fmla="*/ 28 h 58"/>
                <a:gd name="T4" fmla="*/ 56 w 58"/>
                <a:gd name="T5" fmla="*/ 40 h 58"/>
                <a:gd name="T6" fmla="*/ 48 w 58"/>
                <a:gd name="T7" fmla="*/ 48 h 58"/>
                <a:gd name="T8" fmla="*/ 40 w 58"/>
                <a:gd name="T9" fmla="*/ 54 h 58"/>
                <a:gd name="T10" fmla="*/ 30 w 58"/>
                <a:gd name="T11" fmla="*/ 58 h 58"/>
                <a:gd name="T12" fmla="*/ 30 w 58"/>
                <a:gd name="T13" fmla="*/ 58 h 58"/>
                <a:gd name="T14" fmla="*/ 18 w 58"/>
                <a:gd name="T15" fmla="*/ 54 h 58"/>
                <a:gd name="T16" fmla="*/ 10 w 58"/>
                <a:gd name="T17" fmla="*/ 48 h 58"/>
                <a:gd name="T18" fmla="*/ 4 w 58"/>
                <a:gd name="T19" fmla="*/ 40 h 58"/>
                <a:gd name="T20" fmla="*/ 0 w 58"/>
                <a:gd name="T21" fmla="*/ 28 h 58"/>
                <a:gd name="T22" fmla="*/ 0 w 58"/>
                <a:gd name="T23" fmla="*/ 28 h 58"/>
                <a:gd name="T24" fmla="*/ 4 w 58"/>
                <a:gd name="T25" fmla="*/ 18 h 58"/>
                <a:gd name="T26" fmla="*/ 10 w 58"/>
                <a:gd name="T27" fmla="*/ 8 h 58"/>
                <a:gd name="T28" fmla="*/ 18 w 58"/>
                <a:gd name="T29" fmla="*/ 2 h 58"/>
                <a:gd name="T30" fmla="*/ 30 w 58"/>
                <a:gd name="T31" fmla="*/ 0 h 58"/>
                <a:gd name="T32" fmla="*/ 30 w 58"/>
                <a:gd name="T33" fmla="*/ 0 h 58"/>
                <a:gd name="T34" fmla="*/ 40 w 58"/>
                <a:gd name="T35" fmla="*/ 2 h 58"/>
                <a:gd name="T36" fmla="*/ 48 w 58"/>
                <a:gd name="T37" fmla="*/ 8 h 58"/>
                <a:gd name="T38" fmla="*/ 56 w 58"/>
                <a:gd name="T39" fmla="*/ 18 h 58"/>
                <a:gd name="T40" fmla="*/ 58 w 58"/>
                <a:gd name="T41" fmla="*/ 28 h 58"/>
                <a:gd name="T42" fmla="*/ 58 w 58"/>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 h="58">
                  <a:moveTo>
                    <a:pt x="58" y="28"/>
                  </a:moveTo>
                  <a:lnTo>
                    <a:pt x="58" y="28"/>
                  </a:lnTo>
                  <a:lnTo>
                    <a:pt x="56" y="40"/>
                  </a:lnTo>
                  <a:lnTo>
                    <a:pt x="48" y="48"/>
                  </a:lnTo>
                  <a:lnTo>
                    <a:pt x="40" y="54"/>
                  </a:lnTo>
                  <a:lnTo>
                    <a:pt x="30" y="58"/>
                  </a:lnTo>
                  <a:lnTo>
                    <a:pt x="30" y="58"/>
                  </a:lnTo>
                  <a:lnTo>
                    <a:pt x="18" y="54"/>
                  </a:lnTo>
                  <a:lnTo>
                    <a:pt x="10" y="48"/>
                  </a:lnTo>
                  <a:lnTo>
                    <a:pt x="4" y="40"/>
                  </a:lnTo>
                  <a:lnTo>
                    <a:pt x="0" y="28"/>
                  </a:lnTo>
                  <a:lnTo>
                    <a:pt x="0" y="28"/>
                  </a:lnTo>
                  <a:lnTo>
                    <a:pt x="4" y="18"/>
                  </a:lnTo>
                  <a:lnTo>
                    <a:pt x="10" y="8"/>
                  </a:lnTo>
                  <a:lnTo>
                    <a:pt x="18" y="2"/>
                  </a:lnTo>
                  <a:lnTo>
                    <a:pt x="30" y="0"/>
                  </a:lnTo>
                  <a:lnTo>
                    <a:pt x="30" y="0"/>
                  </a:lnTo>
                  <a:lnTo>
                    <a:pt x="40" y="2"/>
                  </a:lnTo>
                  <a:lnTo>
                    <a:pt x="48" y="8"/>
                  </a:lnTo>
                  <a:lnTo>
                    <a:pt x="56" y="18"/>
                  </a:lnTo>
                  <a:lnTo>
                    <a:pt x="58" y="28"/>
                  </a:lnTo>
                  <a:lnTo>
                    <a:pt x="58" y="28"/>
                  </a:lnTo>
                  <a:close/>
                </a:path>
              </a:pathLst>
            </a:custGeom>
            <a:solidFill>
              <a:srgbClr val="0DB8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16"/>
            <p:cNvSpPr>
              <a:spLocks/>
            </p:cNvSpPr>
            <p:nvPr userDrawn="1"/>
          </p:nvSpPr>
          <p:spPr bwMode="auto">
            <a:xfrm>
              <a:off x="1963" y="5275"/>
              <a:ext cx="56" cy="58"/>
            </a:xfrm>
            <a:custGeom>
              <a:avLst/>
              <a:gdLst>
                <a:gd name="T0" fmla="*/ 56 w 56"/>
                <a:gd name="T1" fmla="*/ 28 h 58"/>
                <a:gd name="T2" fmla="*/ 56 w 56"/>
                <a:gd name="T3" fmla="*/ 28 h 58"/>
                <a:gd name="T4" fmla="*/ 54 w 56"/>
                <a:gd name="T5" fmla="*/ 40 h 58"/>
                <a:gd name="T6" fmla="*/ 48 w 56"/>
                <a:gd name="T7" fmla="*/ 48 h 58"/>
                <a:gd name="T8" fmla="*/ 38 w 56"/>
                <a:gd name="T9" fmla="*/ 54 h 58"/>
                <a:gd name="T10" fmla="*/ 28 w 56"/>
                <a:gd name="T11" fmla="*/ 58 h 58"/>
                <a:gd name="T12" fmla="*/ 28 w 56"/>
                <a:gd name="T13" fmla="*/ 58 h 58"/>
                <a:gd name="T14" fmla="*/ 16 w 56"/>
                <a:gd name="T15" fmla="*/ 54 h 58"/>
                <a:gd name="T16" fmla="*/ 8 w 56"/>
                <a:gd name="T17" fmla="*/ 48 h 58"/>
                <a:gd name="T18" fmla="*/ 2 w 56"/>
                <a:gd name="T19" fmla="*/ 40 h 58"/>
                <a:gd name="T20" fmla="*/ 0 w 56"/>
                <a:gd name="T21" fmla="*/ 28 h 58"/>
                <a:gd name="T22" fmla="*/ 0 w 56"/>
                <a:gd name="T23" fmla="*/ 28 h 58"/>
                <a:gd name="T24" fmla="*/ 2 w 56"/>
                <a:gd name="T25" fmla="*/ 18 h 58"/>
                <a:gd name="T26" fmla="*/ 8 w 56"/>
                <a:gd name="T27" fmla="*/ 8 h 58"/>
                <a:gd name="T28" fmla="*/ 16 w 56"/>
                <a:gd name="T29" fmla="*/ 2 h 58"/>
                <a:gd name="T30" fmla="*/ 28 w 56"/>
                <a:gd name="T31" fmla="*/ 0 h 58"/>
                <a:gd name="T32" fmla="*/ 28 w 56"/>
                <a:gd name="T33" fmla="*/ 0 h 58"/>
                <a:gd name="T34" fmla="*/ 38 w 56"/>
                <a:gd name="T35" fmla="*/ 2 h 58"/>
                <a:gd name="T36" fmla="*/ 48 w 56"/>
                <a:gd name="T37" fmla="*/ 8 h 58"/>
                <a:gd name="T38" fmla="*/ 54 w 56"/>
                <a:gd name="T39" fmla="*/ 18 h 58"/>
                <a:gd name="T40" fmla="*/ 56 w 56"/>
                <a:gd name="T41" fmla="*/ 28 h 58"/>
                <a:gd name="T42" fmla="*/ 56 w 56"/>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8">
                  <a:moveTo>
                    <a:pt x="56" y="28"/>
                  </a:moveTo>
                  <a:lnTo>
                    <a:pt x="56" y="28"/>
                  </a:lnTo>
                  <a:lnTo>
                    <a:pt x="54" y="40"/>
                  </a:lnTo>
                  <a:lnTo>
                    <a:pt x="48" y="48"/>
                  </a:lnTo>
                  <a:lnTo>
                    <a:pt x="38" y="54"/>
                  </a:lnTo>
                  <a:lnTo>
                    <a:pt x="28" y="58"/>
                  </a:lnTo>
                  <a:lnTo>
                    <a:pt x="28" y="58"/>
                  </a:lnTo>
                  <a:lnTo>
                    <a:pt x="16" y="54"/>
                  </a:lnTo>
                  <a:lnTo>
                    <a:pt x="8" y="48"/>
                  </a:lnTo>
                  <a:lnTo>
                    <a:pt x="2" y="40"/>
                  </a:lnTo>
                  <a:lnTo>
                    <a:pt x="0" y="28"/>
                  </a:lnTo>
                  <a:lnTo>
                    <a:pt x="0" y="28"/>
                  </a:lnTo>
                  <a:lnTo>
                    <a:pt x="2" y="18"/>
                  </a:lnTo>
                  <a:lnTo>
                    <a:pt x="8" y="8"/>
                  </a:lnTo>
                  <a:lnTo>
                    <a:pt x="16" y="2"/>
                  </a:lnTo>
                  <a:lnTo>
                    <a:pt x="28" y="0"/>
                  </a:lnTo>
                  <a:lnTo>
                    <a:pt x="28" y="0"/>
                  </a:lnTo>
                  <a:lnTo>
                    <a:pt x="38" y="2"/>
                  </a:lnTo>
                  <a:lnTo>
                    <a:pt x="48" y="8"/>
                  </a:lnTo>
                  <a:lnTo>
                    <a:pt x="54" y="18"/>
                  </a:lnTo>
                  <a:lnTo>
                    <a:pt x="56" y="28"/>
                  </a:lnTo>
                  <a:lnTo>
                    <a:pt x="56" y="28"/>
                  </a:lnTo>
                  <a:close/>
                </a:path>
              </a:pathLst>
            </a:custGeom>
            <a:solidFill>
              <a:srgbClr val="FAC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Freeform 17"/>
            <p:cNvSpPr>
              <a:spLocks/>
            </p:cNvSpPr>
            <p:nvPr userDrawn="1"/>
          </p:nvSpPr>
          <p:spPr bwMode="auto">
            <a:xfrm>
              <a:off x="2123" y="5275"/>
              <a:ext cx="56" cy="58"/>
            </a:xfrm>
            <a:custGeom>
              <a:avLst/>
              <a:gdLst>
                <a:gd name="T0" fmla="*/ 56 w 56"/>
                <a:gd name="T1" fmla="*/ 28 h 58"/>
                <a:gd name="T2" fmla="*/ 56 w 56"/>
                <a:gd name="T3" fmla="*/ 28 h 58"/>
                <a:gd name="T4" fmla="*/ 54 w 56"/>
                <a:gd name="T5" fmla="*/ 40 h 58"/>
                <a:gd name="T6" fmla="*/ 48 w 56"/>
                <a:gd name="T7" fmla="*/ 48 h 58"/>
                <a:gd name="T8" fmla="*/ 38 w 56"/>
                <a:gd name="T9" fmla="*/ 54 h 58"/>
                <a:gd name="T10" fmla="*/ 28 w 56"/>
                <a:gd name="T11" fmla="*/ 58 h 58"/>
                <a:gd name="T12" fmla="*/ 28 w 56"/>
                <a:gd name="T13" fmla="*/ 58 h 58"/>
                <a:gd name="T14" fmla="*/ 16 w 56"/>
                <a:gd name="T15" fmla="*/ 54 h 58"/>
                <a:gd name="T16" fmla="*/ 8 w 56"/>
                <a:gd name="T17" fmla="*/ 48 h 58"/>
                <a:gd name="T18" fmla="*/ 2 w 56"/>
                <a:gd name="T19" fmla="*/ 40 h 58"/>
                <a:gd name="T20" fmla="*/ 0 w 56"/>
                <a:gd name="T21" fmla="*/ 28 h 58"/>
                <a:gd name="T22" fmla="*/ 0 w 56"/>
                <a:gd name="T23" fmla="*/ 28 h 58"/>
                <a:gd name="T24" fmla="*/ 2 w 56"/>
                <a:gd name="T25" fmla="*/ 18 h 58"/>
                <a:gd name="T26" fmla="*/ 8 w 56"/>
                <a:gd name="T27" fmla="*/ 8 h 58"/>
                <a:gd name="T28" fmla="*/ 16 w 56"/>
                <a:gd name="T29" fmla="*/ 2 h 58"/>
                <a:gd name="T30" fmla="*/ 28 w 56"/>
                <a:gd name="T31" fmla="*/ 0 h 58"/>
                <a:gd name="T32" fmla="*/ 28 w 56"/>
                <a:gd name="T33" fmla="*/ 0 h 58"/>
                <a:gd name="T34" fmla="*/ 38 w 56"/>
                <a:gd name="T35" fmla="*/ 2 h 58"/>
                <a:gd name="T36" fmla="*/ 48 w 56"/>
                <a:gd name="T37" fmla="*/ 8 h 58"/>
                <a:gd name="T38" fmla="*/ 54 w 56"/>
                <a:gd name="T39" fmla="*/ 18 h 58"/>
                <a:gd name="T40" fmla="*/ 56 w 56"/>
                <a:gd name="T41" fmla="*/ 28 h 58"/>
                <a:gd name="T42" fmla="*/ 56 w 56"/>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8">
                  <a:moveTo>
                    <a:pt x="56" y="28"/>
                  </a:moveTo>
                  <a:lnTo>
                    <a:pt x="56" y="28"/>
                  </a:lnTo>
                  <a:lnTo>
                    <a:pt x="54" y="40"/>
                  </a:lnTo>
                  <a:lnTo>
                    <a:pt x="48" y="48"/>
                  </a:lnTo>
                  <a:lnTo>
                    <a:pt x="38" y="54"/>
                  </a:lnTo>
                  <a:lnTo>
                    <a:pt x="28" y="58"/>
                  </a:lnTo>
                  <a:lnTo>
                    <a:pt x="28" y="58"/>
                  </a:lnTo>
                  <a:lnTo>
                    <a:pt x="16" y="54"/>
                  </a:lnTo>
                  <a:lnTo>
                    <a:pt x="8" y="48"/>
                  </a:lnTo>
                  <a:lnTo>
                    <a:pt x="2" y="40"/>
                  </a:lnTo>
                  <a:lnTo>
                    <a:pt x="0" y="28"/>
                  </a:lnTo>
                  <a:lnTo>
                    <a:pt x="0" y="28"/>
                  </a:lnTo>
                  <a:lnTo>
                    <a:pt x="2" y="18"/>
                  </a:lnTo>
                  <a:lnTo>
                    <a:pt x="8" y="8"/>
                  </a:lnTo>
                  <a:lnTo>
                    <a:pt x="16" y="2"/>
                  </a:lnTo>
                  <a:lnTo>
                    <a:pt x="28" y="0"/>
                  </a:lnTo>
                  <a:lnTo>
                    <a:pt x="28" y="0"/>
                  </a:lnTo>
                  <a:lnTo>
                    <a:pt x="38" y="2"/>
                  </a:lnTo>
                  <a:lnTo>
                    <a:pt x="48" y="8"/>
                  </a:lnTo>
                  <a:lnTo>
                    <a:pt x="54" y="18"/>
                  </a:lnTo>
                  <a:lnTo>
                    <a:pt x="56" y="28"/>
                  </a:lnTo>
                  <a:lnTo>
                    <a:pt x="56" y="28"/>
                  </a:lnTo>
                  <a:close/>
                </a:path>
              </a:pathLst>
            </a:custGeom>
            <a:solidFill>
              <a:srgbClr val="0DB8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Freeform 18"/>
            <p:cNvSpPr>
              <a:spLocks/>
            </p:cNvSpPr>
            <p:nvPr userDrawn="1"/>
          </p:nvSpPr>
          <p:spPr bwMode="auto">
            <a:xfrm>
              <a:off x="2283" y="5275"/>
              <a:ext cx="56" cy="58"/>
            </a:xfrm>
            <a:custGeom>
              <a:avLst/>
              <a:gdLst>
                <a:gd name="T0" fmla="*/ 56 w 56"/>
                <a:gd name="T1" fmla="*/ 28 h 58"/>
                <a:gd name="T2" fmla="*/ 56 w 56"/>
                <a:gd name="T3" fmla="*/ 28 h 58"/>
                <a:gd name="T4" fmla="*/ 54 w 56"/>
                <a:gd name="T5" fmla="*/ 40 h 58"/>
                <a:gd name="T6" fmla="*/ 48 w 56"/>
                <a:gd name="T7" fmla="*/ 48 h 58"/>
                <a:gd name="T8" fmla="*/ 38 w 56"/>
                <a:gd name="T9" fmla="*/ 54 h 58"/>
                <a:gd name="T10" fmla="*/ 28 w 56"/>
                <a:gd name="T11" fmla="*/ 58 h 58"/>
                <a:gd name="T12" fmla="*/ 28 w 56"/>
                <a:gd name="T13" fmla="*/ 58 h 58"/>
                <a:gd name="T14" fmla="*/ 16 w 56"/>
                <a:gd name="T15" fmla="*/ 54 h 58"/>
                <a:gd name="T16" fmla="*/ 8 w 56"/>
                <a:gd name="T17" fmla="*/ 48 h 58"/>
                <a:gd name="T18" fmla="*/ 2 w 56"/>
                <a:gd name="T19" fmla="*/ 40 h 58"/>
                <a:gd name="T20" fmla="*/ 0 w 56"/>
                <a:gd name="T21" fmla="*/ 28 h 58"/>
                <a:gd name="T22" fmla="*/ 0 w 56"/>
                <a:gd name="T23" fmla="*/ 28 h 58"/>
                <a:gd name="T24" fmla="*/ 2 w 56"/>
                <a:gd name="T25" fmla="*/ 18 h 58"/>
                <a:gd name="T26" fmla="*/ 8 w 56"/>
                <a:gd name="T27" fmla="*/ 8 h 58"/>
                <a:gd name="T28" fmla="*/ 16 w 56"/>
                <a:gd name="T29" fmla="*/ 2 h 58"/>
                <a:gd name="T30" fmla="*/ 28 w 56"/>
                <a:gd name="T31" fmla="*/ 0 h 58"/>
                <a:gd name="T32" fmla="*/ 28 w 56"/>
                <a:gd name="T33" fmla="*/ 0 h 58"/>
                <a:gd name="T34" fmla="*/ 38 w 56"/>
                <a:gd name="T35" fmla="*/ 2 h 58"/>
                <a:gd name="T36" fmla="*/ 48 w 56"/>
                <a:gd name="T37" fmla="*/ 8 h 58"/>
                <a:gd name="T38" fmla="*/ 54 w 56"/>
                <a:gd name="T39" fmla="*/ 18 h 58"/>
                <a:gd name="T40" fmla="*/ 56 w 56"/>
                <a:gd name="T41" fmla="*/ 28 h 58"/>
                <a:gd name="T42" fmla="*/ 56 w 56"/>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8">
                  <a:moveTo>
                    <a:pt x="56" y="28"/>
                  </a:moveTo>
                  <a:lnTo>
                    <a:pt x="56" y="28"/>
                  </a:lnTo>
                  <a:lnTo>
                    <a:pt x="54" y="40"/>
                  </a:lnTo>
                  <a:lnTo>
                    <a:pt x="48" y="48"/>
                  </a:lnTo>
                  <a:lnTo>
                    <a:pt x="38" y="54"/>
                  </a:lnTo>
                  <a:lnTo>
                    <a:pt x="28" y="58"/>
                  </a:lnTo>
                  <a:lnTo>
                    <a:pt x="28" y="58"/>
                  </a:lnTo>
                  <a:lnTo>
                    <a:pt x="16" y="54"/>
                  </a:lnTo>
                  <a:lnTo>
                    <a:pt x="8" y="48"/>
                  </a:lnTo>
                  <a:lnTo>
                    <a:pt x="2" y="40"/>
                  </a:lnTo>
                  <a:lnTo>
                    <a:pt x="0" y="28"/>
                  </a:lnTo>
                  <a:lnTo>
                    <a:pt x="0" y="28"/>
                  </a:lnTo>
                  <a:lnTo>
                    <a:pt x="2" y="18"/>
                  </a:lnTo>
                  <a:lnTo>
                    <a:pt x="8" y="8"/>
                  </a:lnTo>
                  <a:lnTo>
                    <a:pt x="16" y="2"/>
                  </a:lnTo>
                  <a:lnTo>
                    <a:pt x="28" y="0"/>
                  </a:lnTo>
                  <a:lnTo>
                    <a:pt x="28" y="0"/>
                  </a:lnTo>
                  <a:lnTo>
                    <a:pt x="38" y="2"/>
                  </a:lnTo>
                  <a:lnTo>
                    <a:pt x="48" y="8"/>
                  </a:lnTo>
                  <a:lnTo>
                    <a:pt x="54" y="18"/>
                  </a:lnTo>
                  <a:lnTo>
                    <a:pt x="56" y="28"/>
                  </a:lnTo>
                  <a:lnTo>
                    <a:pt x="56" y="28"/>
                  </a:lnTo>
                  <a:close/>
                </a:path>
              </a:pathLst>
            </a:custGeom>
            <a:solidFill>
              <a:srgbClr val="FAC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 name="Freeform 19"/>
            <p:cNvSpPr>
              <a:spLocks/>
            </p:cNvSpPr>
            <p:nvPr userDrawn="1"/>
          </p:nvSpPr>
          <p:spPr bwMode="auto">
            <a:xfrm>
              <a:off x="2443" y="5275"/>
              <a:ext cx="56" cy="58"/>
            </a:xfrm>
            <a:custGeom>
              <a:avLst/>
              <a:gdLst>
                <a:gd name="T0" fmla="*/ 56 w 56"/>
                <a:gd name="T1" fmla="*/ 28 h 58"/>
                <a:gd name="T2" fmla="*/ 56 w 56"/>
                <a:gd name="T3" fmla="*/ 28 h 58"/>
                <a:gd name="T4" fmla="*/ 54 w 56"/>
                <a:gd name="T5" fmla="*/ 40 h 58"/>
                <a:gd name="T6" fmla="*/ 48 w 56"/>
                <a:gd name="T7" fmla="*/ 48 h 58"/>
                <a:gd name="T8" fmla="*/ 40 w 56"/>
                <a:gd name="T9" fmla="*/ 54 h 58"/>
                <a:gd name="T10" fmla="*/ 28 w 56"/>
                <a:gd name="T11" fmla="*/ 58 h 58"/>
                <a:gd name="T12" fmla="*/ 28 w 56"/>
                <a:gd name="T13" fmla="*/ 58 h 58"/>
                <a:gd name="T14" fmla="*/ 18 w 56"/>
                <a:gd name="T15" fmla="*/ 54 h 58"/>
                <a:gd name="T16" fmla="*/ 8 w 56"/>
                <a:gd name="T17" fmla="*/ 48 h 58"/>
                <a:gd name="T18" fmla="*/ 2 w 56"/>
                <a:gd name="T19" fmla="*/ 40 h 58"/>
                <a:gd name="T20" fmla="*/ 0 w 56"/>
                <a:gd name="T21" fmla="*/ 28 h 58"/>
                <a:gd name="T22" fmla="*/ 0 w 56"/>
                <a:gd name="T23" fmla="*/ 28 h 58"/>
                <a:gd name="T24" fmla="*/ 2 w 56"/>
                <a:gd name="T25" fmla="*/ 18 h 58"/>
                <a:gd name="T26" fmla="*/ 8 w 56"/>
                <a:gd name="T27" fmla="*/ 8 h 58"/>
                <a:gd name="T28" fmla="*/ 18 w 56"/>
                <a:gd name="T29" fmla="*/ 2 h 58"/>
                <a:gd name="T30" fmla="*/ 28 w 56"/>
                <a:gd name="T31" fmla="*/ 0 h 58"/>
                <a:gd name="T32" fmla="*/ 28 w 56"/>
                <a:gd name="T33" fmla="*/ 0 h 58"/>
                <a:gd name="T34" fmla="*/ 40 w 56"/>
                <a:gd name="T35" fmla="*/ 2 h 58"/>
                <a:gd name="T36" fmla="*/ 48 w 56"/>
                <a:gd name="T37" fmla="*/ 8 h 58"/>
                <a:gd name="T38" fmla="*/ 54 w 56"/>
                <a:gd name="T39" fmla="*/ 18 h 58"/>
                <a:gd name="T40" fmla="*/ 56 w 56"/>
                <a:gd name="T41" fmla="*/ 28 h 58"/>
                <a:gd name="T42" fmla="*/ 56 w 56"/>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8">
                  <a:moveTo>
                    <a:pt x="56" y="28"/>
                  </a:moveTo>
                  <a:lnTo>
                    <a:pt x="56" y="28"/>
                  </a:lnTo>
                  <a:lnTo>
                    <a:pt x="54" y="40"/>
                  </a:lnTo>
                  <a:lnTo>
                    <a:pt x="48" y="48"/>
                  </a:lnTo>
                  <a:lnTo>
                    <a:pt x="40" y="54"/>
                  </a:lnTo>
                  <a:lnTo>
                    <a:pt x="28" y="58"/>
                  </a:lnTo>
                  <a:lnTo>
                    <a:pt x="28" y="58"/>
                  </a:lnTo>
                  <a:lnTo>
                    <a:pt x="18" y="54"/>
                  </a:lnTo>
                  <a:lnTo>
                    <a:pt x="8" y="48"/>
                  </a:lnTo>
                  <a:lnTo>
                    <a:pt x="2" y="40"/>
                  </a:lnTo>
                  <a:lnTo>
                    <a:pt x="0" y="28"/>
                  </a:lnTo>
                  <a:lnTo>
                    <a:pt x="0" y="28"/>
                  </a:lnTo>
                  <a:lnTo>
                    <a:pt x="2" y="18"/>
                  </a:lnTo>
                  <a:lnTo>
                    <a:pt x="8" y="8"/>
                  </a:lnTo>
                  <a:lnTo>
                    <a:pt x="18" y="2"/>
                  </a:lnTo>
                  <a:lnTo>
                    <a:pt x="28" y="0"/>
                  </a:lnTo>
                  <a:lnTo>
                    <a:pt x="28" y="0"/>
                  </a:lnTo>
                  <a:lnTo>
                    <a:pt x="40" y="2"/>
                  </a:lnTo>
                  <a:lnTo>
                    <a:pt x="48" y="8"/>
                  </a:lnTo>
                  <a:lnTo>
                    <a:pt x="54" y="18"/>
                  </a:lnTo>
                  <a:lnTo>
                    <a:pt x="56" y="28"/>
                  </a:lnTo>
                  <a:lnTo>
                    <a:pt x="56" y="28"/>
                  </a:lnTo>
                  <a:close/>
                </a:path>
              </a:pathLst>
            </a:custGeom>
            <a:solidFill>
              <a:srgbClr val="0DB8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Freeform 20"/>
            <p:cNvSpPr>
              <a:spLocks/>
            </p:cNvSpPr>
            <p:nvPr userDrawn="1"/>
          </p:nvSpPr>
          <p:spPr bwMode="auto">
            <a:xfrm>
              <a:off x="2603" y="5275"/>
              <a:ext cx="56" cy="58"/>
            </a:xfrm>
            <a:custGeom>
              <a:avLst/>
              <a:gdLst>
                <a:gd name="T0" fmla="*/ 56 w 56"/>
                <a:gd name="T1" fmla="*/ 28 h 58"/>
                <a:gd name="T2" fmla="*/ 56 w 56"/>
                <a:gd name="T3" fmla="*/ 28 h 58"/>
                <a:gd name="T4" fmla="*/ 54 w 56"/>
                <a:gd name="T5" fmla="*/ 40 h 58"/>
                <a:gd name="T6" fmla="*/ 48 w 56"/>
                <a:gd name="T7" fmla="*/ 48 h 58"/>
                <a:gd name="T8" fmla="*/ 40 w 56"/>
                <a:gd name="T9" fmla="*/ 54 h 58"/>
                <a:gd name="T10" fmla="*/ 28 w 56"/>
                <a:gd name="T11" fmla="*/ 58 h 58"/>
                <a:gd name="T12" fmla="*/ 28 w 56"/>
                <a:gd name="T13" fmla="*/ 58 h 58"/>
                <a:gd name="T14" fmla="*/ 18 w 56"/>
                <a:gd name="T15" fmla="*/ 54 h 58"/>
                <a:gd name="T16" fmla="*/ 8 w 56"/>
                <a:gd name="T17" fmla="*/ 48 h 58"/>
                <a:gd name="T18" fmla="*/ 2 w 56"/>
                <a:gd name="T19" fmla="*/ 40 h 58"/>
                <a:gd name="T20" fmla="*/ 0 w 56"/>
                <a:gd name="T21" fmla="*/ 28 h 58"/>
                <a:gd name="T22" fmla="*/ 0 w 56"/>
                <a:gd name="T23" fmla="*/ 28 h 58"/>
                <a:gd name="T24" fmla="*/ 2 w 56"/>
                <a:gd name="T25" fmla="*/ 18 h 58"/>
                <a:gd name="T26" fmla="*/ 8 w 56"/>
                <a:gd name="T27" fmla="*/ 8 h 58"/>
                <a:gd name="T28" fmla="*/ 18 w 56"/>
                <a:gd name="T29" fmla="*/ 2 h 58"/>
                <a:gd name="T30" fmla="*/ 28 w 56"/>
                <a:gd name="T31" fmla="*/ 0 h 58"/>
                <a:gd name="T32" fmla="*/ 28 w 56"/>
                <a:gd name="T33" fmla="*/ 0 h 58"/>
                <a:gd name="T34" fmla="*/ 40 w 56"/>
                <a:gd name="T35" fmla="*/ 2 h 58"/>
                <a:gd name="T36" fmla="*/ 48 w 56"/>
                <a:gd name="T37" fmla="*/ 8 h 58"/>
                <a:gd name="T38" fmla="*/ 54 w 56"/>
                <a:gd name="T39" fmla="*/ 18 h 58"/>
                <a:gd name="T40" fmla="*/ 56 w 56"/>
                <a:gd name="T41" fmla="*/ 28 h 58"/>
                <a:gd name="T42" fmla="*/ 56 w 56"/>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8">
                  <a:moveTo>
                    <a:pt x="56" y="28"/>
                  </a:moveTo>
                  <a:lnTo>
                    <a:pt x="56" y="28"/>
                  </a:lnTo>
                  <a:lnTo>
                    <a:pt x="54" y="40"/>
                  </a:lnTo>
                  <a:lnTo>
                    <a:pt x="48" y="48"/>
                  </a:lnTo>
                  <a:lnTo>
                    <a:pt x="40" y="54"/>
                  </a:lnTo>
                  <a:lnTo>
                    <a:pt x="28" y="58"/>
                  </a:lnTo>
                  <a:lnTo>
                    <a:pt x="28" y="58"/>
                  </a:lnTo>
                  <a:lnTo>
                    <a:pt x="18" y="54"/>
                  </a:lnTo>
                  <a:lnTo>
                    <a:pt x="8" y="48"/>
                  </a:lnTo>
                  <a:lnTo>
                    <a:pt x="2" y="40"/>
                  </a:lnTo>
                  <a:lnTo>
                    <a:pt x="0" y="28"/>
                  </a:lnTo>
                  <a:lnTo>
                    <a:pt x="0" y="28"/>
                  </a:lnTo>
                  <a:lnTo>
                    <a:pt x="2" y="18"/>
                  </a:lnTo>
                  <a:lnTo>
                    <a:pt x="8" y="8"/>
                  </a:lnTo>
                  <a:lnTo>
                    <a:pt x="18" y="2"/>
                  </a:lnTo>
                  <a:lnTo>
                    <a:pt x="28" y="0"/>
                  </a:lnTo>
                  <a:lnTo>
                    <a:pt x="28" y="0"/>
                  </a:lnTo>
                  <a:lnTo>
                    <a:pt x="40" y="2"/>
                  </a:lnTo>
                  <a:lnTo>
                    <a:pt x="48" y="8"/>
                  </a:lnTo>
                  <a:lnTo>
                    <a:pt x="54" y="18"/>
                  </a:lnTo>
                  <a:lnTo>
                    <a:pt x="56" y="28"/>
                  </a:lnTo>
                  <a:lnTo>
                    <a:pt x="56" y="28"/>
                  </a:lnTo>
                  <a:close/>
                </a:path>
              </a:pathLst>
            </a:custGeom>
            <a:solidFill>
              <a:srgbClr val="FAC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Freeform 21"/>
            <p:cNvSpPr>
              <a:spLocks/>
            </p:cNvSpPr>
            <p:nvPr userDrawn="1"/>
          </p:nvSpPr>
          <p:spPr bwMode="auto">
            <a:xfrm>
              <a:off x="2763" y="5275"/>
              <a:ext cx="56" cy="58"/>
            </a:xfrm>
            <a:custGeom>
              <a:avLst/>
              <a:gdLst>
                <a:gd name="T0" fmla="*/ 56 w 56"/>
                <a:gd name="T1" fmla="*/ 28 h 58"/>
                <a:gd name="T2" fmla="*/ 56 w 56"/>
                <a:gd name="T3" fmla="*/ 28 h 58"/>
                <a:gd name="T4" fmla="*/ 54 w 56"/>
                <a:gd name="T5" fmla="*/ 40 h 58"/>
                <a:gd name="T6" fmla="*/ 48 w 56"/>
                <a:gd name="T7" fmla="*/ 48 h 58"/>
                <a:gd name="T8" fmla="*/ 40 w 56"/>
                <a:gd name="T9" fmla="*/ 54 h 58"/>
                <a:gd name="T10" fmla="*/ 28 w 56"/>
                <a:gd name="T11" fmla="*/ 58 h 58"/>
                <a:gd name="T12" fmla="*/ 28 w 56"/>
                <a:gd name="T13" fmla="*/ 58 h 58"/>
                <a:gd name="T14" fmla="*/ 18 w 56"/>
                <a:gd name="T15" fmla="*/ 54 h 58"/>
                <a:gd name="T16" fmla="*/ 8 w 56"/>
                <a:gd name="T17" fmla="*/ 48 h 58"/>
                <a:gd name="T18" fmla="*/ 2 w 56"/>
                <a:gd name="T19" fmla="*/ 40 h 58"/>
                <a:gd name="T20" fmla="*/ 0 w 56"/>
                <a:gd name="T21" fmla="*/ 28 h 58"/>
                <a:gd name="T22" fmla="*/ 0 w 56"/>
                <a:gd name="T23" fmla="*/ 28 h 58"/>
                <a:gd name="T24" fmla="*/ 2 w 56"/>
                <a:gd name="T25" fmla="*/ 18 h 58"/>
                <a:gd name="T26" fmla="*/ 8 w 56"/>
                <a:gd name="T27" fmla="*/ 8 h 58"/>
                <a:gd name="T28" fmla="*/ 18 w 56"/>
                <a:gd name="T29" fmla="*/ 2 h 58"/>
                <a:gd name="T30" fmla="*/ 28 w 56"/>
                <a:gd name="T31" fmla="*/ 0 h 58"/>
                <a:gd name="T32" fmla="*/ 28 w 56"/>
                <a:gd name="T33" fmla="*/ 0 h 58"/>
                <a:gd name="T34" fmla="*/ 40 w 56"/>
                <a:gd name="T35" fmla="*/ 2 h 58"/>
                <a:gd name="T36" fmla="*/ 48 w 56"/>
                <a:gd name="T37" fmla="*/ 8 h 58"/>
                <a:gd name="T38" fmla="*/ 54 w 56"/>
                <a:gd name="T39" fmla="*/ 18 h 58"/>
                <a:gd name="T40" fmla="*/ 56 w 56"/>
                <a:gd name="T41" fmla="*/ 28 h 58"/>
                <a:gd name="T42" fmla="*/ 56 w 56"/>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8">
                  <a:moveTo>
                    <a:pt x="56" y="28"/>
                  </a:moveTo>
                  <a:lnTo>
                    <a:pt x="56" y="28"/>
                  </a:lnTo>
                  <a:lnTo>
                    <a:pt x="54" y="40"/>
                  </a:lnTo>
                  <a:lnTo>
                    <a:pt x="48" y="48"/>
                  </a:lnTo>
                  <a:lnTo>
                    <a:pt x="40" y="54"/>
                  </a:lnTo>
                  <a:lnTo>
                    <a:pt x="28" y="58"/>
                  </a:lnTo>
                  <a:lnTo>
                    <a:pt x="28" y="58"/>
                  </a:lnTo>
                  <a:lnTo>
                    <a:pt x="18" y="54"/>
                  </a:lnTo>
                  <a:lnTo>
                    <a:pt x="8" y="48"/>
                  </a:lnTo>
                  <a:lnTo>
                    <a:pt x="2" y="40"/>
                  </a:lnTo>
                  <a:lnTo>
                    <a:pt x="0" y="28"/>
                  </a:lnTo>
                  <a:lnTo>
                    <a:pt x="0" y="28"/>
                  </a:lnTo>
                  <a:lnTo>
                    <a:pt x="2" y="18"/>
                  </a:lnTo>
                  <a:lnTo>
                    <a:pt x="8" y="8"/>
                  </a:lnTo>
                  <a:lnTo>
                    <a:pt x="18" y="2"/>
                  </a:lnTo>
                  <a:lnTo>
                    <a:pt x="28" y="0"/>
                  </a:lnTo>
                  <a:lnTo>
                    <a:pt x="28" y="0"/>
                  </a:lnTo>
                  <a:lnTo>
                    <a:pt x="40" y="2"/>
                  </a:lnTo>
                  <a:lnTo>
                    <a:pt x="48" y="8"/>
                  </a:lnTo>
                  <a:lnTo>
                    <a:pt x="54" y="18"/>
                  </a:lnTo>
                  <a:lnTo>
                    <a:pt x="56" y="28"/>
                  </a:lnTo>
                  <a:lnTo>
                    <a:pt x="56" y="28"/>
                  </a:lnTo>
                  <a:close/>
                </a:path>
              </a:pathLst>
            </a:custGeom>
            <a:solidFill>
              <a:srgbClr val="0DB8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Freeform 22"/>
            <p:cNvSpPr>
              <a:spLocks/>
            </p:cNvSpPr>
            <p:nvPr userDrawn="1"/>
          </p:nvSpPr>
          <p:spPr bwMode="auto">
            <a:xfrm>
              <a:off x="2923" y="5275"/>
              <a:ext cx="58" cy="58"/>
            </a:xfrm>
            <a:custGeom>
              <a:avLst/>
              <a:gdLst>
                <a:gd name="T0" fmla="*/ 58 w 58"/>
                <a:gd name="T1" fmla="*/ 28 h 58"/>
                <a:gd name="T2" fmla="*/ 58 w 58"/>
                <a:gd name="T3" fmla="*/ 28 h 58"/>
                <a:gd name="T4" fmla="*/ 56 w 58"/>
                <a:gd name="T5" fmla="*/ 40 h 58"/>
                <a:gd name="T6" fmla="*/ 50 w 58"/>
                <a:gd name="T7" fmla="*/ 48 h 58"/>
                <a:gd name="T8" fmla="*/ 40 w 58"/>
                <a:gd name="T9" fmla="*/ 54 h 58"/>
                <a:gd name="T10" fmla="*/ 30 w 58"/>
                <a:gd name="T11" fmla="*/ 58 h 58"/>
                <a:gd name="T12" fmla="*/ 30 w 58"/>
                <a:gd name="T13" fmla="*/ 58 h 58"/>
                <a:gd name="T14" fmla="*/ 18 w 58"/>
                <a:gd name="T15" fmla="*/ 54 h 58"/>
                <a:gd name="T16" fmla="*/ 10 w 58"/>
                <a:gd name="T17" fmla="*/ 48 h 58"/>
                <a:gd name="T18" fmla="*/ 4 w 58"/>
                <a:gd name="T19" fmla="*/ 40 h 58"/>
                <a:gd name="T20" fmla="*/ 0 w 58"/>
                <a:gd name="T21" fmla="*/ 28 h 58"/>
                <a:gd name="T22" fmla="*/ 0 w 58"/>
                <a:gd name="T23" fmla="*/ 28 h 58"/>
                <a:gd name="T24" fmla="*/ 4 w 58"/>
                <a:gd name="T25" fmla="*/ 18 h 58"/>
                <a:gd name="T26" fmla="*/ 10 w 58"/>
                <a:gd name="T27" fmla="*/ 8 h 58"/>
                <a:gd name="T28" fmla="*/ 18 w 58"/>
                <a:gd name="T29" fmla="*/ 2 h 58"/>
                <a:gd name="T30" fmla="*/ 30 w 58"/>
                <a:gd name="T31" fmla="*/ 0 h 58"/>
                <a:gd name="T32" fmla="*/ 30 w 58"/>
                <a:gd name="T33" fmla="*/ 0 h 58"/>
                <a:gd name="T34" fmla="*/ 40 w 58"/>
                <a:gd name="T35" fmla="*/ 2 h 58"/>
                <a:gd name="T36" fmla="*/ 50 w 58"/>
                <a:gd name="T37" fmla="*/ 8 h 58"/>
                <a:gd name="T38" fmla="*/ 56 w 58"/>
                <a:gd name="T39" fmla="*/ 18 h 58"/>
                <a:gd name="T40" fmla="*/ 58 w 58"/>
                <a:gd name="T41" fmla="*/ 28 h 58"/>
                <a:gd name="T42" fmla="*/ 58 w 58"/>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 h="58">
                  <a:moveTo>
                    <a:pt x="58" y="28"/>
                  </a:moveTo>
                  <a:lnTo>
                    <a:pt x="58" y="28"/>
                  </a:lnTo>
                  <a:lnTo>
                    <a:pt x="56" y="40"/>
                  </a:lnTo>
                  <a:lnTo>
                    <a:pt x="50" y="48"/>
                  </a:lnTo>
                  <a:lnTo>
                    <a:pt x="40" y="54"/>
                  </a:lnTo>
                  <a:lnTo>
                    <a:pt x="30" y="58"/>
                  </a:lnTo>
                  <a:lnTo>
                    <a:pt x="30" y="58"/>
                  </a:lnTo>
                  <a:lnTo>
                    <a:pt x="18" y="54"/>
                  </a:lnTo>
                  <a:lnTo>
                    <a:pt x="10" y="48"/>
                  </a:lnTo>
                  <a:lnTo>
                    <a:pt x="4" y="40"/>
                  </a:lnTo>
                  <a:lnTo>
                    <a:pt x="0" y="28"/>
                  </a:lnTo>
                  <a:lnTo>
                    <a:pt x="0" y="28"/>
                  </a:lnTo>
                  <a:lnTo>
                    <a:pt x="4" y="18"/>
                  </a:lnTo>
                  <a:lnTo>
                    <a:pt x="10" y="8"/>
                  </a:lnTo>
                  <a:lnTo>
                    <a:pt x="18" y="2"/>
                  </a:lnTo>
                  <a:lnTo>
                    <a:pt x="30" y="0"/>
                  </a:lnTo>
                  <a:lnTo>
                    <a:pt x="30" y="0"/>
                  </a:lnTo>
                  <a:lnTo>
                    <a:pt x="40" y="2"/>
                  </a:lnTo>
                  <a:lnTo>
                    <a:pt x="50" y="8"/>
                  </a:lnTo>
                  <a:lnTo>
                    <a:pt x="56" y="18"/>
                  </a:lnTo>
                  <a:lnTo>
                    <a:pt x="58" y="28"/>
                  </a:lnTo>
                  <a:lnTo>
                    <a:pt x="58" y="28"/>
                  </a:lnTo>
                  <a:close/>
                </a:path>
              </a:pathLst>
            </a:custGeom>
            <a:solidFill>
              <a:srgbClr val="FAC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Freeform 23"/>
            <p:cNvSpPr>
              <a:spLocks/>
            </p:cNvSpPr>
            <p:nvPr userDrawn="1"/>
          </p:nvSpPr>
          <p:spPr bwMode="auto">
            <a:xfrm>
              <a:off x="3085" y="5275"/>
              <a:ext cx="56" cy="58"/>
            </a:xfrm>
            <a:custGeom>
              <a:avLst/>
              <a:gdLst>
                <a:gd name="T0" fmla="*/ 56 w 56"/>
                <a:gd name="T1" fmla="*/ 28 h 58"/>
                <a:gd name="T2" fmla="*/ 56 w 56"/>
                <a:gd name="T3" fmla="*/ 28 h 58"/>
                <a:gd name="T4" fmla="*/ 54 w 56"/>
                <a:gd name="T5" fmla="*/ 40 h 58"/>
                <a:gd name="T6" fmla="*/ 48 w 56"/>
                <a:gd name="T7" fmla="*/ 48 h 58"/>
                <a:gd name="T8" fmla="*/ 38 w 56"/>
                <a:gd name="T9" fmla="*/ 54 h 58"/>
                <a:gd name="T10" fmla="*/ 28 w 56"/>
                <a:gd name="T11" fmla="*/ 58 h 58"/>
                <a:gd name="T12" fmla="*/ 28 w 56"/>
                <a:gd name="T13" fmla="*/ 58 h 58"/>
                <a:gd name="T14" fmla="*/ 16 w 56"/>
                <a:gd name="T15" fmla="*/ 54 h 58"/>
                <a:gd name="T16" fmla="*/ 8 w 56"/>
                <a:gd name="T17" fmla="*/ 48 h 58"/>
                <a:gd name="T18" fmla="*/ 2 w 56"/>
                <a:gd name="T19" fmla="*/ 40 h 58"/>
                <a:gd name="T20" fmla="*/ 0 w 56"/>
                <a:gd name="T21" fmla="*/ 28 h 58"/>
                <a:gd name="T22" fmla="*/ 0 w 56"/>
                <a:gd name="T23" fmla="*/ 28 h 58"/>
                <a:gd name="T24" fmla="*/ 2 w 56"/>
                <a:gd name="T25" fmla="*/ 18 h 58"/>
                <a:gd name="T26" fmla="*/ 8 w 56"/>
                <a:gd name="T27" fmla="*/ 8 h 58"/>
                <a:gd name="T28" fmla="*/ 16 w 56"/>
                <a:gd name="T29" fmla="*/ 2 h 58"/>
                <a:gd name="T30" fmla="*/ 28 w 56"/>
                <a:gd name="T31" fmla="*/ 0 h 58"/>
                <a:gd name="T32" fmla="*/ 28 w 56"/>
                <a:gd name="T33" fmla="*/ 0 h 58"/>
                <a:gd name="T34" fmla="*/ 38 w 56"/>
                <a:gd name="T35" fmla="*/ 2 h 58"/>
                <a:gd name="T36" fmla="*/ 48 w 56"/>
                <a:gd name="T37" fmla="*/ 8 h 58"/>
                <a:gd name="T38" fmla="*/ 54 w 56"/>
                <a:gd name="T39" fmla="*/ 18 h 58"/>
                <a:gd name="T40" fmla="*/ 56 w 56"/>
                <a:gd name="T41" fmla="*/ 28 h 58"/>
                <a:gd name="T42" fmla="*/ 56 w 56"/>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8">
                  <a:moveTo>
                    <a:pt x="56" y="28"/>
                  </a:moveTo>
                  <a:lnTo>
                    <a:pt x="56" y="28"/>
                  </a:lnTo>
                  <a:lnTo>
                    <a:pt x="54" y="40"/>
                  </a:lnTo>
                  <a:lnTo>
                    <a:pt x="48" y="48"/>
                  </a:lnTo>
                  <a:lnTo>
                    <a:pt x="38" y="54"/>
                  </a:lnTo>
                  <a:lnTo>
                    <a:pt x="28" y="58"/>
                  </a:lnTo>
                  <a:lnTo>
                    <a:pt x="28" y="58"/>
                  </a:lnTo>
                  <a:lnTo>
                    <a:pt x="16" y="54"/>
                  </a:lnTo>
                  <a:lnTo>
                    <a:pt x="8" y="48"/>
                  </a:lnTo>
                  <a:lnTo>
                    <a:pt x="2" y="40"/>
                  </a:lnTo>
                  <a:lnTo>
                    <a:pt x="0" y="28"/>
                  </a:lnTo>
                  <a:lnTo>
                    <a:pt x="0" y="28"/>
                  </a:lnTo>
                  <a:lnTo>
                    <a:pt x="2" y="18"/>
                  </a:lnTo>
                  <a:lnTo>
                    <a:pt x="8" y="8"/>
                  </a:lnTo>
                  <a:lnTo>
                    <a:pt x="16" y="2"/>
                  </a:lnTo>
                  <a:lnTo>
                    <a:pt x="28" y="0"/>
                  </a:lnTo>
                  <a:lnTo>
                    <a:pt x="28" y="0"/>
                  </a:lnTo>
                  <a:lnTo>
                    <a:pt x="38" y="2"/>
                  </a:lnTo>
                  <a:lnTo>
                    <a:pt x="48" y="8"/>
                  </a:lnTo>
                  <a:lnTo>
                    <a:pt x="54" y="18"/>
                  </a:lnTo>
                  <a:lnTo>
                    <a:pt x="56" y="28"/>
                  </a:lnTo>
                  <a:lnTo>
                    <a:pt x="56" y="28"/>
                  </a:lnTo>
                  <a:close/>
                </a:path>
              </a:pathLst>
            </a:custGeom>
            <a:solidFill>
              <a:srgbClr val="0DB8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Freeform 24"/>
            <p:cNvSpPr>
              <a:spLocks/>
            </p:cNvSpPr>
            <p:nvPr userDrawn="1"/>
          </p:nvSpPr>
          <p:spPr bwMode="auto">
            <a:xfrm>
              <a:off x="3245" y="5275"/>
              <a:ext cx="56" cy="58"/>
            </a:xfrm>
            <a:custGeom>
              <a:avLst/>
              <a:gdLst>
                <a:gd name="T0" fmla="*/ 56 w 56"/>
                <a:gd name="T1" fmla="*/ 28 h 58"/>
                <a:gd name="T2" fmla="*/ 56 w 56"/>
                <a:gd name="T3" fmla="*/ 28 h 58"/>
                <a:gd name="T4" fmla="*/ 54 w 56"/>
                <a:gd name="T5" fmla="*/ 40 h 58"/>
                <a:gd name="T6" fmla="*/ 48 w 56"/>
                <a:gd name="T7" fmla="*/ 48 h 58"/>
                <a:gd name="T8" fmla="*/ 38 w 56"/>
                <a:gd name="T9" fmla="*/ 54 h 58"/>
                <a:gd name="T10" fmla="*/ 28 w 56"/>
                <a:gd name="T11" fmla="*/ 58 h 58"/>
                <a:gd name="T12" fmla="*/ 28 w 56"/>
                <a:gd name="T13" fmla="*/ 58 h 58"/>
                <a:gd name="T14" fmla="*/ 16 w 56"/>
                <a:gd name="T15" fmla="*/ 54 h 58"/>
                <a:gd name="T16" fmla="*/ 8 w 56"/>
                <a:gd name="T17" fmla="*/ 48 h 58"/>
                <a:gd name="T18" fmla="*/ 2 w 56"/>
                <a:gd name="T19" fmla="*/ 40 h 58"/>
                <a:gd name="T20" fmla="*/ 0 w 56"/>
                <a:gd name="T21" fmla="*/ 28 h 58"/>
                <a:gd name="T22" fmla="*/ 0 w 56"/>
                <a:gd name="T23" fmla="*/ 28 h 58"/>
                <a:gd name="T24" fmla="*/ 2 w 56"/>
                <a:gd name="T25" fmla="*/ 18 h 58"/>
                <a:gd name="T26" fmla="*/ 8 w 56"/>
                <a:gd name="T27" fmla="*/ 8 h 58"/>
                <a:gd name="T28" fmla="*/ 16 w 56"/>
                <a:gd name="T29" fmla="*/ 2 h 58"/>
                <a:gd name="T30" fmla="*/ 28 w 56"/>
                <a:gd name="T31" fmla="*/ 0 h 58"/>
                <a:gd name="T32" fmla="*/ 28 w 56"/>
                <a:gd name="T33" fmla="*/ 0 h 58"/>
                <a:gd name="T34" fmla="*/ 38 w 56"/>
                <a:gd name="T35" fmla="*/ 2 h 58"/>
                <a:gd name="T36" fmla="*/ 48 w 56"/>
                <a:gd name="T37" fmla="*/ 8 h 58"/>
                <a:gd name="T38" fmla="*/ 54 w 56"/>
                <a:gd name="T39" fmla="*/ 18 h 58"/>
                <a:gd name="T40" fmla="*/ 56 w 56"/>
                <a:gd name="T41" fmla="*/ 28 h 58"/>
                <a:gd name="T42" fmla="*/ 56 w 56"/>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8">
                  <a:moveTo>
                    <a:pt x="56" y="28"/>
                  </a:moveTo>
                  <a:lnTo>
                    <a:pt x="56" y="28"/>
                  </a:lnTo>
                  <a:lnTo>
                    <a:pt x="54" y="40"/>
                  </a:lnTo>
                  <a:lnTo>
                    <a:pt x="48" y="48"/>
                  </a:lnTo>
                  <a:lnTo>
                    <a:pt x="38" y="54"/>
                  </a:lnTo>
                  <a:lnTo>
                    <a:pt x="28" y="58"/>
                  </a:lnTo>
                  <a:lnTo>
                    <a:pt x="28" y="58"/>
                  </a:lnTo>
                  <a:lnTo>
                    <a:pt x="16" y="54"/>
                  </a:lnTo>
                  <a:lnTo>
                    <a:pt x="8" y="48"/>
                  </a:lnTo>
                  <a:lnTo>
                    <a:pt x="2" y="40"/>
                  </a:lnTo>
                  <a:lnTo>
                    <a:pt x="0" y="28"/>
                  </a:lnTo>
                  <a:lnTo>
                    <a:pt x="0" y="28"/>
                  </a:lnTo>
                  <a:lnTo>
                    <a:pt x="2" y="18"/>
                  </a:lnTo>
                  <a:lnTo>
                    <a:pt x="8" y="8"/>
                  </a:lnTo>
                  <a:lnTo>
                    <a:pt x="16" y="2"/>
                  </a:lnTo>
                  <a:lnTo>
                    <a:pt x="28" y="0"/>
                  </a:lnTo>
                  <a:lnTo>
                    <a:pt x="28" y="0"/>
                  </a:lnTo>
                  <a:lnTo>
                    <a:pt x="38" y="2"/>
                  </a:lnTo>
                  <a:lnTo>
                    <a:pt x="48" y="8"/>
                  </a:lnTo>
                  <a:lnTo>
                    <a:pt x="54" y="18"/>
                  </a:lnTo>
                  <a:lnTo>
                    <a:pt x="56" y="28"/>
                  </a:lnTo>
                  <a:lnTo>
                    <a:pt x="56" y="28"/>
                  </a:lnTo>
                  <a:close/>
                </a:path>
              </a:pathLst>
            </a:custGeom>
            <a:solidFill>
              <a:srgbClr val="FAC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Freeform 25"/>
            <p:cNvSpPr>
              <a:spLocks/>
            </p:cNvSpPr>
            <p:nvPr userDrawn="1"/>
          </p:nvSpPr>
          <p:spPr bwMode="auto">
            <a:xfrm>
              <a:off x="3405" y="5275"/>
              <a:ext cx="56" cy="58"/>
            </a:xfrm>
            <a:custGeom>
              <a:avLst/>
              <a:gdLst>
                <a:gd name="T0" fmla="*/ 56 w 56"/>
                <a:gd name="T1" fmla="*/ 28 h 58"/>
                <a:gd name="T2" fmla="*/ 56 w 56"/>
                <a:gd name="T3" fmla="*/ 28 h 58"/>
                <a:gd name="T4" fmla="*/ 54 w 56"/>
                <a:gd name="T5" fmla="*/ 40 h 58"/>
                <a:gd name="T6" fmla="*/ 48 w 56"/>
                <a:gd name="T7" fmla="*/ 48 h 58"/>
                <a:gd name="T8" fmla="*/ 38 w 56"/>
                <a:gd name="T9" fmla="*/ 54 h 58"/>
                <a:gd name="T10" fmla="*/ 28 w 56"/>
                <a:gd name="T11" fmla="*/ 58 h 58"/>
                <a:gd name="T12" fmla="*/ 28 w 56"/>
                <a:gd name="T13" fmla="*/ 58 h 58"/>
                <a:gd name="T14" fmla="*/ 16 w 56"/>
                <a:gd name="T15" fmla="*/ 54 h 58"/>
                <a:gd name="T16" fmla="*/ 8 w 56"/>
                <a:gd name="T17" fmla="*/ 48 h 58"/>
                <a:gd name="T18" fmla="*/ 2 w 56"/>
                <a:gd name="T19" fmla="*/ 40 h 58"/>
                <a:gd name="T20" fmla="*/ 0 w 56"/>
                <a:gd name="T21" fmla="*/ 28 h 58"/>
                <a:gd name="T22" fmla="*/ 0 w 56"/>
                <a:gd name="T23" fmla="*/ 28 h 58"/>
                <a:gd name="T24" fmla="*/ 2 w 56"/>
                <a:gd name="T25" fmla="*/ 18 h 58"/>
                <a:gd name="T26" fmla="*/ 8 w 56"/>
                <a:gd name="T27" fmla="*/ 8 h 58"/>
                <a:gd name="T28" fmla="*/ 16 w 56"/>
                <a:gd name="T29" fmla="*/ 2 h 58"/>
                <a:gd name="T30" fmla="*/ 28 w 56"/>
                <a:gd name="T31" fmla="*/ 0 h 58"/>
                <a:gd name="T32" fmla="*/ 28 w 56"/>
                <a:gd name="T33" fmla="*/ 0 h 58"/>
                <a:gd name="T34" fmla="*/ 38 w 56"/>
                <a:gd name="T35" fmla="*/ 2 h 58"/>
                <a:gd name="T36" fmla="*/ 48 w 56"/>
                <a:gd name="T37" fmla="*/ 8 h 58"/>
                <a:gd name="T38" fmla="*/ 54 w 56"/>
                <a:gd name="T39" fmla="*/ 18 h 58"/>
                <a:gd name="T40" fmla="*/ 56 w 56"/>
                <a:gd name="T41" fmla="*/ 28 h 58"/>
                <a:gd name="T42" fmla="*/ 56 w 56"/>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8">
                  <a:moveTo>
                    <a:pt x="56" y="28"/>
                  </a:moveTo>
                  <a:lnTo>
                    <a:pt x="56" y="28"/>
                  </a:lnTo>
                  <a:lnTo>
                    <a:pt x="54" y="40"/>
                  </a:lnTo>
                  <a:lnTo>
                    <a:pt x="48" y="48"/>
                  </a:lnTo>
                  <a:lnTo>
                    <a:pt x="38" y="54"/>
                  </a:lnTo>
                  <a:lnTo>
                    <a:pt x="28" y="58"/>
                  </a:lnTo>
                  <a:lnTo>
                    <a:pt x="28" y="58"/>
                  </a:lnTo>
                  <a:lnTo>
                    <a:pt x="16" y="54"/>
                  </a:lnTo>
                  <a:lnTo>
                    <a:pt x="8" y="48"/>
                  </a:lnTo>
                  <a:lnTo>
                    <a:pt x="2" y="40"/>
                  </a:lnTo>
                  <a:lnTo>
                    <a:pt x="0" y="28"/>
                  </a:lnTo>
                  <a:lnTo>
                    <a:pt x="0" y="28"/>
                  </a:lnTo>
                  <a:lnTo>
                    <a:pt x="2" y="18"/>
                  </a:lnTo>
                  <a:lnTo>
                    <a:pt x="8" y="8"/>
                  </a:lnTo>
                  <a:lnTo>
                    <a:pt x="16" y="2"/>
                  </a:lnTo>
                  <a:lnTo>
                    <a:pt x="28" y="0"/>
                  </a:lnTo>
                  <a:lnTo>
                    <a:pt x="28" y="0"/>
                  </a:lnTo>
                  <a:lnTo>
                    <a:pt x="38" y="2"/>
                  </a:lnTo>
                  <a:lnTo>
                    <a:pt x="48" y="8"/>
                  </a:lnTo>
                  <a:lnTo>
                    <a:pt x="54" y="18"/>
                  </a:lnTo>
                  <a:lnTo>
                    <a:pt x="56" y="28"/>
                  </a:lnTo>
                  <a:lnTo>
                    <a:pt x="56" y="28"/>
                  </a:lnTo>
                  <a:close/>
                </a:path>
              </a:pathLst>
            </a:custGeom>
            <a:solidFill>
              <a:srgbClr val="0DB8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Freeform 26"/>
            <p:cNvSpPr>
              <a:spLocks/>
            </p:cNvSpPr>
            <p:nvPr userDrawn="1"/>
          </p:nvSpPr>
          <p:spPr bwMode="auto">
            <a:xfrm>
              <a:off x="3565" y="5275"/>
              <a:ext cx="56" cy="58"/>
            </a:xfrm>
            <a:custGeom>
              <a:avLst/>
              <a:gdLst>
                <a:gd name="T0" fmla="*/ 56 w 56"/>
                <a:gd name="T1" fmla="*/ 28 h 58"/>
                <a:gd name="T2" fmla="*/ 56 w 56"/>
                <a:gd name="T3" fmla="*/ 28 h 58"/>
                <a:gd name="T4" fmla="*/ 54 w 56"/>
                <a:gd name="T5" fmla="*/ 40 h 58"/>
                <a:gd name="T6" fmla="*/ 48 w 56"/>
                <a:gd name="T7" fmla="*/ 48 h 58"/>
                <a:gd name="T8" fmla="*/ 40 w 56"/>
                <a:gd name="T9" fmla="*/ 54 h 58"/>
                <a:gd name="T10" fmla="*/ 28 w 56"/>
                <a:gd name="T11" fmla="*/ 58 h 58"/>
                <a:gd name="T12" fmla="*/ 28 w 56"/>
                <a:gd name="T13" fmla="*/ 58 h 58"/>
                <a:gd name="T14" fmla="*/ 18 w 56"/>
                <a:gd name="T15" fmla="*/ 54 h 58"/>
                <a:gd name="T16" fmla="*/ 8 w 56"/>
                <a:gd name="T17" fmla="*/ 48 h 58"/>
                <a:gd name="T18" fmla="*/ 2 w 56"/>
                <a:gd name="T19" fmla="*/ 40 h 58"/>
                <a:gd name="T20" fmla="*/ 0 w 56"/>
                <a:gd name="T21" fmla="*/ 28 h 58"/>
                <a:gd name="T22" fmla="*/ 0 w 56"/>
                <a:gd name="T23" fmla="*/ 28 h 58"/>
                <a:gd name="T24" fmla="*/ 2 w 56"/>
                <a:gd name="T25" fmla="*/ 18 h 58"/>
                <a:gd name="T26" fmla="*/ 8 w 56"/>
                <a:gd name="T27" fmla="*/ 8 h 58"/>
                <a:gd name="T28" fmla="*/ 18 w 56"/>
                <a:gd name="T29" fmla="*/ 2 h 58"/>
                <a:gd name="T30" fmla="*/ 28 w 56"/>
                <a:gd name="T31" fmla="*/ 0 h 58"/>
                <a:gd name="T32" fmla="*/ 28 w 56"/>
                <a:gd name="T33" fmla="*/ 0 h 58"/>
                <a:gd name="T34" fmla="*/ 40 w 56"/>
                <a:gd name="T35" fmla="*/ 2 h 58"/>
                <a:gd name="T36" fmla="*/ 48 w 56"/>
                <a:gd name="T37" fmla="*/ 8 h 58"/>
                <a:gd name="T38" fmla="*/ 54 w 56"/>
                <a:gd name="T39" fmla="*/ 18 h 58"/>
                <a:gd name="T40" fmla="*/ 56 w 56"/>
                <a:gd name="T41" fmla="*/ 28 h 58"/>
                <a:gd name="T42" fmla="*/ 56 w 56"/>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8">
                  <a:moveTo>
                    <a:pt x="56" y="28"/>
                  </a:moveTo>
                  <a:lnTo>
                    <a:pt x="56" y="28"/>
                  </a:lnTo>
                  <a:lnTo>
                    <a:pt x="54" y="40"/>
                  </a:lnTo>
                  <a:lnTo>
                    <a:pt x="48" y="48"/>
                  </a:lnTo>
                  <a:lnTo>
                    <a:pt x="40" y="54"/>
                  </a:lnTo>
                  <a:lnTo>
                    <a:pt x="28" y="58"/>
                  </a:lnTo>
                  <a:lnTo>
                    <a:pt x="28" y="58"/>
                  </a:lnTo>
                  <a:lnTo>
                    <a:pt x="18" y="54"/>
                  </a:lnTo>
                  <a:lnTo>
                    <a:pt x="8" y="48"/>
                  </a:lnTo>
                  <a:lnTo>
                    <a:pt x="2" y="40"/>
                  </a:lnTo>
                  <a:lnTo>
                    <a:pt x="0" y="28"/>
                  </a:lnTo>
                  <a:lnTo>
                    <a:pt x="0" y="28"/>
                  </a:lnTo>
                  <a:lnTo>
                    <a:pt x="2" y="18"/>
                  </a:lnTo>
                  <a:lnTo>
                    <a:pt x="8" y="8"/>
                  </a:lnTo>
                  <a:lnTo>
                    <a:pt x="18" y="2"/>
                  </a:lnTo>
                  <a:lnTo>
                    <a:pt x="28" y="0"/>
                  </a:lnTo>
                  <a:lnTo>
                    <a:pt x="28" y="0"/>
                  </a:lnTo>
                  <a:lnTo>
                    <a:pt x="40" y="2"/>
                  </a:lnTo>
                  <a:lnTo>
                    <a:pt x="48" y="8"/>
                  </a:lnTo>
                  <a:lnTo>
                    <a:pt x="54" y="18"/>
                  </a:lnTo>
                  <a:lnTo>
                    <a:pt x="56" y="28"/>
                  </a:lnTo>
                  <a:lnTo>
                    <a:pt x="56" y="28"/>
                  </a:lnTo>
                  <a:close/>
                </a:path>
              </a:pathLst>
            </a:custGeom>
            <a:solidFill>
              <a:srgbClr val="FAC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Freeform 27"/>
            <p:cNvSpPr>
              <a:spLocks/>
            </p:cNvSpPr>
            <p:nvPr userDrawn="1"/>
          </p:nvSpPr>
          <p:spPr bwMode="auto">
            <a:xfrm>
              <a:off x="3725" y="5275"/>
              <a:ext cx="56" cy="58"/>
            </a:xfrm>
            <a:custGeom>
              <a:avLst/>
              <a:gdLst>
                <a:gd name="T0" fmla="*/ 56 w 56"/>
                <a:gd name="T1" fmla="*/ 28 h 58"/>
                <a:gd name="T2" fmla="*/ 56 w 56"/>
                <a:gd name="T3" fmla="*/ 28 h 58"/>
                <a:gd name="T4" fmla="*/ 54 w 56"/>
                <a:gd name="T5" fmla="*/ 40 h 58"/>
                <a:gd name="T6" fmla="*/ 48 w 56"/>
                <a:gd name="T7" fmla="*/ 48 h 58"/>
                <a:gd name="T8" fmla="*/ 40 w 56"/>
                <a:gd name="T9" fmla="*/ 54 h 58"/>
                <a:gd name="T10" fmla="*/ 28 w 56"/>
                <a:gd name="T11" fmla="*/ 58 h 58"/>
                <a:gd name="T12" fmla="*/ 28 w 56"/>
                <a:gd name="T13" fmla="*/ 58 h 58"/>
                <a:gd name="T14" fmla="*/ 18 w 56"/>
                <a:gd name="T15" fmla="*/ 54 h 58"/>
                <a:gd name="T16" fmla="*/ 8 w 56"/>
                <a:gd name="T17" fmla="*/ 48 h 58"/>
                <a:gd name="T18" fmla="*/ 2 w 56"/>
                <a:gd name="T19" fmla="*/ 40 h 58"/>
                <a:gd name="T20" fmla="*/ 0 w 56"/>
                <a:gd name="T21" fmla="*/ 28 h 58"/>
                <a:gd name="T22" fmla="*/ 0 w 56"/>
                <a:gd name="T23" fmla="*/ 28 h 58"/>
                <a:gd name="T24" fmla="*/ 2 w 56"/>
                <a:gd name="T25" fmla="*/ 18 h 58"/>
                <a:gd name="T26" fmla="*/ 8 w 56"/>
                <a:gd name="T27" fmla="*/ 8 h 58"/>
                <a:gd name="T28" fmla="*/ 18 w 56"/>
                <a:gd name="T29" fmla="*/ 2 h 58"/>
                <a:gd name="T30" fmla="*/ 28 w 56"/>
                <a:gd name="T31" fmla="*/ 0 h 58"/>
                <a:gd name="T32" fmla="*/ 28 w 56"/>
                <a:gd name="T33" fmla="*/ 0 h 58"/>
                <a:gd name="T34" fmla="*/ 40 w 56"/>
                <a:gd name="T35" fmla="*/ 2 h 58"/>
                <a:gd name="T36" fmla="*/ 48 w 56"/>
                <a:gd name="T37" fmla="*/ 8 h 58"/>
                <a:gd name="T38" fmla="*/ 54 w 56"/>
                <a:gd name="T39" fmla="*/ 18 h 58"/>
                <a:gd name="T40" fmla="*/ 56 w 56"/>
                <a:gd name="T41" fmla="*/ 28 h 58"/>
                <a:gd name="T42" fmla="*/ 56 w 56"/>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8">
                  <a:moveTo>
                    <a:pt x="56" y="28"/>
                  </a:moveTo>
                  <a:lnTo>
                    <a:pt x="56" y="28"/>
                  </a:lnTo>
                  <a:lnTo>
                    <a:pt x="54" y="40"/>
                  </a:lnTo>
                  <a:lnTo>
                    <a:pt x="48" y="48"/>
                  </a:lnTo>
                  <a:lnTo>
                    <a:pt x="40" y="54"/>
                  </a:lnTo>
                  <a:lnTo>
                    <a:pt x="28" y="58"/>
                  </a:lnTo>
                  <a:lnTo>
                    <a:pt x="28" y="58"/>
                  </a:lnTo>
                  <a:lnTo>
                    <a:pt x="18" y="54"/>
                  </a:lnTo>
                  <a:lnTo>
                    <a:pt x="8" y="48"/>
                  </a:lnTo>
                  <a:lnTo>
                    <a:pt x="2" y="40"/>
                  </a:lnTo>
                  <a:lnTo>
                    <a:pt x="0" y="28"/>
                  </a:lnTo>
                  <a:lnTo>
                    <a:pt x="0" y="28"/>
                  </a:lnTo>
                  <a:lnTo>
                    <a:pt x="2" y="18"/>
                  </a:lnTo>
                  <a:lnTo>
                    <a:pt x="8" y="8"/>
                  </a:lnTo>
                  <a:lnTo>
                    <a:pt x="18" y="2"/>
                  </a:lnTo>
                  <a:lnTo>
                    <a:pt x="28" y="0"/>
                  </a:lnTo>
                  <a:lnTo>
                    <a:pt x="28" y="0"/>
                  </a:lnTo>
                  <a:lnTo>
                    <a:pt x="40" y="2"/>
                  </a:lnTo>
                  <a:lnTo>
                    <a:pt x="48" y="8"/>
                  </a:lnTo>
                  <a:lnTo>
                    <a:pt x="54" y="18"/>
                  </a:lnTo>
                  <a:lnTo>
                    <a:pt x="56" y="28"/>
                  </a:lnTo>
                  <a:lnTo>
                    <a:pt x="56" y="28"/>
                  </a:lnTo>
                  <a:close/>
                </a:path>
              </a:pathLst>
            </a:custGeom>
            <a:solidFill>
              <a:srgbClr val="0DB8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 name="Freeform 28"/>
            <p:cNvSpPr>
              <a:spLocks/>
            </p:cNvSpPr>
            <p:nvPr userDrawn="1"/>
          </p:nvSpPr>
          <p:spPr bwMode="auto">
            <a:xfrm>
              <a:off x="3885" y="5275"/>
              <a:ext cx="56" cy="58"/>
            </a:xfrm>
            <a:custGeom>
              <a:avLst/>
              <a:gdLst>
                <a:gd name="T0" fmla="*/ 56 w 56"/>
                <a:gd name="T1" fmla="*/ 28 h 58"/>
                <a:gd name="T2" fmla="*/ 56 w 56"/>
                <a:gd name="T3" fmla="*/ 28 h 58"/>
                <a:gd name="T4" fmla="*/ 54 w 56"/>
                <a:gd name="T5" fmla="*/ 40 h 58"/>
                <a:gd name="T6" fmla="*/ 48 w 56"/>
                <a:gd name="T7" fmla="*/ 48 h 58"/>
                <a:gd name="T8" fmla="*/ 40 w 56"/>
                <a:gd name="T9" fmla="*/ 54 h 58"/>
                <a:gd name="T10" fmla="*/ 28 w 56"/>
                <a:gd name="T11" fmla="*/ 58 h 58"/>
                <a:gd name="T12" fmla="*/ 28 w 56"/>
                <a:gd name="T13" fmla="*/ 58 h 58"/>
                <a:gd name="T14" fmla="*/ 18 w 56"/>
                <a:gd name="T15" fmla="*/ 54 h 58"/>
                <a:gd name="T16" fmla="*/ 8 w 56"/>
                <a:gd name="T17" fmla="*/ 48 h 58"/>
                <a:gd name="T18" fmla="*/ 2 w 56"/>
                <a:gd name="T19" fmla="*/ 40 h 58"/>
                <a:gd name="T20" fmla="*/ 0 w 56"/>
                <a:gd name="T21" fmla="*/ 28 h 58"/>
                <a:gd name="T22" fmla="*/ 0 w 56"/>
                <a:gd name="T23" fmla="*/ 28 h 58"/>
                <a:gd name="T24" fmla="*/ 2 w 56"/>
                <a:gd name="T25" fmla="*/ 18 h 58"/>
                <a:gd name="T26" fmla="*/ 8 w 56"/>
                <a:gd name="T27" fmla="*/ 8 h 58"/>
                <a:gd name="T28" fmla="*/ 18 w 56"/>
                <a:gd name="T29" fmla="*/ 2 h 58"/>
                <a:gd name="T30" fmla="*/ 28 w 56"/>
                <a:gd name="T31" fmla="*/ 0 h 58"/>
                <a:gd name="T32" fmla="*/ 28 w 56"/>
                <a:gd name="T33" fmla="*/ 0 h 58"/>
                <a:gd name="T34" fmla="*/ 40 w 56"/>
                <a:gd name="T35" fmla="*/ 2 h 58"/>
                <a:gd name="T36" fmla="*/ 48 w 56"/>
                <a:gd name="T37" fmla="*/ 8 h 58"/>
                <a:gd name="T38" fmla="*/ 54 w 56"/>
                <a:gd name="T39" fmla="*/ 18 h 58"/>
                <a:gd name="T40" fmla="*/ 56 w 56"/>
                <a:gd name="T41" fmla="*/ 28 h 58"/>
                <a:gd name="T42" fmla="*/ 56 w 56"/>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8">
                  <a:moveTo>
                    <a:pt x="56" y="28"/>
                  </a:moveTo>
                  <a:lnTo>
                    <a:pt x="56" y="28"/>
                  </a:lnTo>
                  <a:lnTo>
                    <a:pt x="54" y="40"/>
                  </a:lnTo>
                  <a:lnTo>
                    <a:pt x="48" y="48"/>
                  </a:lnTo>
                  <a:lnTo>
                    <a:pt x="40" y="54"/>
                  </a:lnTo>
                  <a:lnTo>
                    <a:pt x="28" y="58"/>
                  </a:lnTo>
                  <a:lnTo>
                    <a:pt x="28" y="58"/>
                  </a:lnTo>
                  <a:lnTo>
                    <a:pt x="18" y="54"/>
                  </a:lnTo>
                  <a:lnTo>
                    <a:pt x="8" y="48"/>
                  </a:lnTo>
                  <a:lnTo>
                    <a:pt x="2" y="40"/>
                  </a:lnTo>
                  <a:lnTo>
                    <a:pt x="0" y="28"/>
                  </a:lnTo>
                  <a:lnTo>
                    <a:pt x="0" y="28"/>
                  </a:lnTo>
                  <a:lnTo>
                    <a:pt x="2" y="18"/>
                  </a:lnTo>
                  <a:lnTo>
                    <a:pt x="8" y="8"/>
                  </a:lnTo>
                  <a:lnTo>
                    <a:pt x="18" y="2"/>
                  </a:lnTo>
                  <a:lnTo>
                    <a:pt x="28" y="0"/>
                  </a:lnTo>
                  <a:lnTo>
                    <a:pt x="28" y="0"/>
                  </a:lnTo>
                  <a:lnTo>
                    <a:pt x="40" y="2"/>
                  </a:lnTo>
                  <a:lnTo>
                    <a:pt x="48" y="8"/>
                  </a:lnTo>
                  <a:lnTo>
                    <a:pt x="54" y="18"/>
                  </a:lnTo>
                  <a:lnTo>
                    <a:pt x="56" y="28"/>
                  </a:lnTo>
                  <a:lnTo>
                    <a:pt x="56" y="28"/>
                  </a:lnTo>
                  <a:close/>
                </a:path>
              </a:pathLst>
            </a:custGeom>
            <a:solidFill>
              <a:srgbClr val="FAC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2" name="Freeform 29"/>
            <p:cNvSpPr>
              <a:spLocks/>
            </p:cNvSpPr>
            <p:nvPr userDrawn="1"/>
          </p:nvSpPr>
          <p:spPr bwMode="auto">
            <a:xfrm>
              <a:off x="4045" y="5275"/>
              <a:ext cx="58" cy="58"/>
            </a:xfrm>
            <a:custGeom>
              <a:avLst/>
              <a:gdLst>
                <a:gd name="T0" fmla="*/ 58 w 58"/>
                <a:gd name="T1" fmla="*/ 28 h 58"/>
                <a:gd name="T2" fmla="*/ 58 w 58"/>
                <a:gd name="T3" fmla="*/ 28 h 58"/>
                <a:gd name="T4" fmla="*/ 56 w 58"/>
                <a:gd name="T5" fmla="*/ 40 h 58"/>
                <a:gd name="T6" fmla="*/ 50 w 58"/>
                <a:gd name="T7" fmla="*/ 48 h 58"/>
                <a:gd name="T8" fmla="*/ 40 w 58"/>
                <a:gd name="T9" fmla="*/ 54 h 58"/>
                <a:gd name="T10" fmla="*/ 30 w 58"/>
                <a:gd name="T11" fmla="*/ 58 h 58"/>
                <a:gd name="T12" fmla="*/ 30 w 58"/>
                <a:gd name="T13" fmla="*/ 58 h 58"/>
                <a:gd name="T14" fmla="*/ 18 w 58"/>
                <a:gd name="T15" fmla="*/ 54 h 58"/>
                <a:gd name="T16" fmla="*/ 10 w 58"/>
                <a:gd name="T17" fmla="*/ 48 h 58"/>
                <a:gd name="T18" fmla="*/ 4 w 58"/>
                <a:gd name="T19" fmla="*/ 40 h 58"/>
                <a:gd name="T20" fmla="*/ 0 w 58"/>
                <a:gd name="T21" fmla="*/ 28 h 58"/>
                <a:gd name="T22" fmla="*/ 0 w 58"/>
                <a:gd name="T23" fmla="*/ 28 h 58"/>
                <a:gd name="T24" fmla="*/ 4 w 58"/>
                <a:gd name="T25" fmla="*/ 18 h 58"/>
                <a:gd name="T26" fmla="*/ 10 w 58"/>
                <a:gd name="T27" fmla="*/ 8 h 58"/>
                <a:gd name="T28" fmla="*/ 18 w 58"/>
                <a:gd name="T29" fmla="*/ 2 h 58"/>
                <a:gd name="T30" fmla="*/ 30 w 58"/>
                <a:gd name="T31" fmla="*/ 0 h 58"/>
                <a:gd name="T32" fmla="*/ 30 w 58"/>
                <a:gd name="T33" fmla="*/ 0 h 58"/>
                <a:gd name="T34" fmla="*/ 40 w 58"/>
                <a:gd name="T35" fmla="*/ 2 h 58"/>
                <a:gd name="T36" fmla="*/ 50 w 58"/>
                <a:gd name="T37" fmla="*/ 8 h 58"/>
                <a:gd name="T38" fmla="*/ 56 w 58"/>
                <a:gd name="T39" fmla="*/ 18 h 58"/>
                <a:gd name="T40" fmla="*/ 58 w 58"/>
                <a:gd name="T41" fmla="*/ 28 h 58"/>
                <a:gd name="T42" fmla="*/ 58 w 58"/>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 h="58">
                  <a:moveTo>
                    <a:pt x="58" y="28"/>
                  </a:moveTo>
                  <a:lnTo>
                    <a:pt x="58" y="28"/>
                  </a:lnTo>
                  <a:lnTo>
                    <a:pt x="56" y="40"/>
                  </a:lnTo>
                  <a:lnTo>
                    <a:pt x="50" y="48"/>
                  </a:lnTo>
                  <a:lnTo>
                    <a:pt x="40" y="54"/>
                  </a:lnTo>
                  <a:lnTo>
                    <a:pt x="30" y="58"/>
                  </a:lnTo>
                  <a:lnTo>
                    <a:pt x="30" y="58"/>
                  </a:lnTo>
                  <a:lnTo>
                    <a:pt x="18" y="54"/>
                  </a:lnTo>
                  <a:lnTo>
                    <a:pt x="10" y="48"/>
                  </a:lnTo>
                  <a:lnTo>
                    <a:pt x="4" y="40"/>
                  </a:lnTo>
                  <a:lnTo>
                    <a:pt x="0" y="28"/>
                  </a:lnTo>
                  <a:lnTo>
                    <a:pt x="0" y="28"/>
                  </a:lnTo>
                  <a:lnTo>
                    <a:pt x="4" y="18"/>
                  </a:lnTo>
                  <a:lnTo>
                    <a:pt x="10" y="8"/>
                  </a:lnTo>
                  <a:lnTo>
                    <a:pt x="18" y="2"/>
                  </a:lnTo>
                  <a:lnTo>
                    <a:pt x="30" y="0"/>
                  </a:lnTo>
                  <a:lnTo>
                    <a:pt x="30" y="0"/>
                  </a:lnTo>
                  <a:lnTo>
                    <a:pt x="40" y="2"/>
                  </a:lnTo>
                  <a:lnTo>
                    <a:pt x="50" y="8"/>
                  </a:lnTo>
                  <a:lnTo>
                    <a:pt x="56" y="18"/>
                  </a:lnTo>
                  <a:lnTo>
                    <a:pt x="58" y="28"/>
                  </a:lnTo>
                  <a:lnTo>
                    <a:pt x="58" y="28"/>
                  </a:lnTo>
                  <a:close/>
                </a:path>
              </a:pathLst>
            </a:custGeom>
            <a:solidFill>
              <a:srgbClr val="0DB8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3" name="Freeform 30"/>
            <p:cNvSpPr>
              <a:spLocks/>
            </p:cNvSpPr>
            <p:nvPr userDrawn="1"/>
          </p:nvSpPr>
          <p:spPr bwMode="auto">
            <a:xfrm>
              <a:off x="4207" y="5275"/>
              <a:ext cx="56" cy="58"/>
            </a:xfrm>
            <a:custGeom>
              <a:avLst/>
              <a:gdLst>
                <a:gd name="T0" fmla="*/ 56 w 56"/>
                <a:gd name="T1" fmla="*/ 28 h 58"/>
                <a:gd name="T2" fmla="*/ 56 w 56"/>
                <a:gd name="T3" fmla="*/ 28 h 58"/>
                <a:gd name="T4" fmla="*/ 54 w 56"/>
                <a:gd name="T5" fmla="*/ 40 h 58"/>
                <a:gd name="T6" fmla="*/ 48 w 56"/>
                <a:gd name="T7" fmla="*/ 48 h 58"/>
                <a:gd name="T8" fmla="*/ 38 w 56"/>
                <a:gd name="T9" fmla="*/ 54 h 58"/>
                <a:gd name="T10" fmla="*/ 28 w 56"/>
                <a:gd name="T11" fmla="*/ 58 h 58"/>
                <a:gd name="T12" fmla="*/ 28 w 56"/>
                <a:gd name="T13" fmla="*/ 58 h 58"/>
                <a:gd name="T14" fmla="*/ 16 w 56"/>
                <a:gd name="T15" fmla="*/ 54 h 58"/>
                <a:gd name="T16" fmla="*/ 8 w 56"/>
                <a:gd name="T17" fmla="*/ 48 h 58"/>
                <a:gd name="T18" fmla="*/ 2 w 56"/>
                <a:gd name="T19" fmla="*/ 40 h 58"/>
                <a:gd name="T20" fmla="*/ 0 w 56"/>
                <a:gd name="T21" fmla="*/ 28 h 58"/>
                <a:gd name="T22" fmla="*/ 0 w 56"/>
                <a:gd name="T23" fmla="*/ 28 h 58"/>
                <a:gd name="T24" fmla="*/ 2 w 56"/>
                <a:gd name="T25" fmla="*/ 18 h 58"/>
                <a:gd name="T26" fmla="*/ 8 w 56"/>
                <a:gd name="T27" fmla="*/ 8 h 58"/>
                <a:gd name="T28" fmla="*/ 16 w 56"/>
                <a:gd name="T29" fmla="*/ 2 h 58"/>
                <a:gd name="T30" fmla="*/ 28 w 56"/>
                <a:gd name="T31" fmla="*/ 0 h 58"/>
                <a:gd name="T32" fmla="*/ 28 w 56"/>
                <a:gd name="T33" fmla="*/ 0 h 58"/>
                <a:gd name="T34" fmla="*/ 38 w 56"/>
                <a:gd name="T35" fmla="*/ 2 h 58"/>
                <a:gd name="T36" fmla="*/ 48 w 56"/>
                <a:gd name="T37" fmla="*/ 8 h 58"/>
                <a:gd name="T38" fmla="*/ 54 w 56"/>
                <a:gd name="T39" fmla="*/ 18 h 58"/>
                <a:gd name="T40" fmla="*/ 56 w 56"/>
                <a:gd name="T41" fmla="*/ 28 h 58"/>
                <a:gd name="T42" fmla="*/ 56 w 56"/>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8">
                  <a:moveTo>
                    <a:pt x="56" y="28"/>
                  </a:moveTo>
                  <a:lnTo>
                    <a:pt x="56" y="28"/>
                  </a:lnTo>
                  <a:lnTo>
                    <a:pt x="54" y="40"/>
                  </a:lnTo>
                  <a:lnTo>
                    <a:pt x="48" y="48"/>
                  </a:lnTo>
                  <a:lnTo>
                    <a:pt x="38" y="54"/>
                  </a:lnTo>
                  <a:lnTo>
                    <a:pt x="28" y="58"/>
                  </a:lnTo>
                  <a:lnTo>
                    <a:pt x="28" y="58"/>
                  </a:lnTo>
                  <a:lnTo>
                    <a:pt x="16" y="54"/>
                  </a:lnTo>
                  <a:lnTo>
                    <a:pt x="8" y="48"/>
                  </a:lnTo>
                  <a:lnTo>
                    <a:pt x="2" y="40"/>
                  </a:lnTo>
                  <a:lnTo>
                    <a:pt x="0" y="28"/>
                  </a:lnTo>
                  <a:lnTo>
                    <a:pt x="0" y="28"/>
                  </a:lnTo>
                  <a:lnTo>
                    <a:pt x="2" y="18"/>
                  </a:lnTo>
                  <a:lnTo>
                    <a:pt x="8" y="8"/>
                  </a:lnTo>
                  <a:lnTo>
                    <a:pt x="16" y="2"/>
                  </a:lnTo>
                  <a:lnTo>
                    <a:pt x="28" y="0"/>
                  </a:lnTo>
                  <a:lnTo>
                    <a:pt x="28" y="0"/>
                  </a:lnTo>
                  <a:lnTo>
                    <a:pt x="38" y="2"/>
                  </a:lnTo>
                  <a:lnTo>
                    <a:pt x="48" y="8"/>
                  </a:lnTo>
                  <a:lnTo>
                    <a:pt x="54" y="18"/>
                  </a:lnTo>
                  <a:lnTo>
                    <a:pt x="56" y="28"/>
                  </a:lnTo>
                  <a:lnTo>
                    <a:pt x="56" y="28"/>
                  </a:lnTo>
                  <a:close/>
                </a:path>
              </a:pathLst>
            </a:custGeom>
            <a:solidFill>
              <a:srgbClr val="FAC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4" name="Freeform 31"/>
            <p:cNvSpPr>
              <a:spLocks/>
            </p:cNvSpPr>
            <p:nvPr userDrawn="1"/>
          </p:nvSpPr>
          <p:spPr bwMode="auto">
            <a:xfrm>
              <a:off x="4367" y="5275"/>
              <a:ext cx="56" cy="58"/>
            </a:xfrm>
            <a:custGeom>
              <a:avLst/>
              <a:gdLst>
                <a:gd name="T0" fmla="*/ 56 w 56"/>
                <a:gd name="T1" fmla="*/ 28 h 58"/>
                <a:gd name="T2" fmla="*/ 56 w 56"/>
                <a:gd name="T3" fmla="*/ 28 h 58"/>
                <a:gd name="T4" fmla="*/ 54 w 56"/>
                <a:gd name="T5" fmla="*/ 40 h 58"/>
                <a:gd name="T6" fmla="*/ 48 w 56"/>
                <a:gd name="T7" fmla="*/ 48 h 58"/>
                <a:gd name="T8" fmla="*/ 38 w 56"/>
                <a:gd name="T9" fmla="*/ 54 h 58"/>
                <a:gd name="T10" fmla="*/ 28 w 56"/>
                <a:gd name="T11" fmla="*/ 58 h 58"/>
                <a:gd name="T12" fmla="*/ 28 w 56"/>
                <a:gd name="T13" fmla="*/ 58 h 58"/>
                <a:gd name="T14" fmla="*/ 16 w 56"/>
                <a:gd name="T15" fmla="*/ 54 h 58"/>
                <a:gd name="T16" fmla="*/ 8 w 56"/>
                <a:gd name="T17" fmla="*/ 48 h 58"/>
                <a:gd name="T18" fmla="*/ 2 w 56"/>
                <a:gd name="T19" fmla="*/ 40 h 58"/>
                <a:gd name="T20" fmla="*/ 0 w 56"/>
                <a:gd name="T21" fmla="*/ 28 h 58"/>
                <a:gd name="T22" fmla="*/ 0 w 56"/>
                <a:gd name="T23" fmla="*/ 28 h 58"/>
                <a:gd name="T24" fmla="*/ 2 w 56"/>
                <a:gd name="T25" fmla="*/ 18 h 58"/>
                <a:gd name="T26" fmla="*/ 8 w 56"/>
                <a:gd name="T27" fmla="*/ 8 h 58"/>
                <a:gd name="T28" fmla="*/ 16 w 56"/>
                <a:gd name="T29" fmla="*/ 2 h 58"/>
                <a:gd name="T30" fmla="*/ 28 w 56"/>
                <a:gd name="T31" fmla="*/ 0 h 58"/>
                <a:gd name="T32" fmla="*/ 28 w 56"/>
                <a:gd name="T33" fmla="*/ 0 h 58"/>
                <a:gd name="T34" fmla="*/ 38 w 56"/>
                <a:gd name="T35" fmla="*/ 2 h 58"/>
                <a:gd name="T36" fmla="*/ 48 w 56"/>
                <a:gd name="T37" fmla="*/ 8 h 58"/>
                <a:gd name="T38" fmla="*/ 54 w 56"/>
                <a:gd name="T39" fmla="*/ 18 h 58"/>
                <a:gd name="T40" fmla="*/ 56 w 56"/>
                <a:gd name="T41" fmla="*/ 28 h 58"/>
                <a:gd name="T42" fmla="*/ 56 w 56"/>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8">
                  <a:moveTo>
                    <a:pt x="56" y="28"/>
                  </a:moveTo>
                  <a:lnTo>
                    <a:pt x="56" y="28"/>
                  </a:lnTo>
                  <a:lnTo>
                    <a:pt x="54" y="40"/>
                  </a:lnTo>
                  <a:lnTo>
                    <a:pt x="48" y="48"/>
                  </a:lnTo>
                  <a:lnTo>
                    <a:pt x="38" y="54"/>
                  </a:lnTo>
                  <a:lnTo>
                    <a:pt x="28" y="58"/>
                  </a:lnTo>
                  <a:lnTo>
                    <a:pt x="28" y="58"/>
                  </a:lnTo>
                  <a:lnTo>
                    <a:pt x="16" y="54"/>
                  </a:lnTo>
                  <a:lnTo>
                    <a:pt x="8" y="48"/>
                  </a:lnTo>
                  <a:lnTo>
                    <a:pt x="2" y="40"/>
                  </a:lnTo>
                  <a:lnTo>
                    <a:pt x="0" y="28"/>
                  </a:lnTo>
                  <a:lnTo>
                    <a:pt x="0" y="28"/>
                  </a:lnTo>
                  <a:lnTo>
                    <a:pt x="2" y="18"/>
                  </a:lnTo>
                  <a:lnTo>
                    <a:pt x="8" y="8"/>
                  </a:lnTo>
                  <a:lnTo>
                    <a:pt x="16" y="2"/>
                  </a:lnTo>
                  <a:lnTo>
                    <a:pt x="28" y="0"/>
                  </a:lnTo>
                  <a:lnTo>
                    <a:pt x="28" y="0"/>
                  </a:lnTo>
                  <a:lnTo>
                    <a:pt x="38" y="2"/>
                  </a:lnTo>
                  <a:lnTo>
                    <a:pt x="48" y="8"/>
                  </a:lnTo>
                  <a:lnTo>
                    <a:pt x="54" y="18"/>
                  </a:lnTo>
                  <a:lnTo>
                    <a:pt x="56" y="28"/>
                  </a:lnTo>
                  <a:lnTo>
                    <a:pt x="56" y="28"/>
                  </a:lnTo>
                  <a:close/>
                </a:path>
              </a:pathLst>
            </a:custGeom>
            <a:solidFill>
              <a:srgbClr val="0DB8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5" name="Freeform 32"/>
            <p:cNvSpPr>
              <a:spLocks/>
            </p:cNvSpPr>
            <p:nvPr userDrawn="1"/>
          </p:nvSpPr>
          <p:spPr bwMode="auto">
            <a:xfrm>
              <a:off x="4527" y="5275"/>
              <a:ext cx="56" cy="58"/>
            </a:xfrm>
            <a:custGeom>
              <a:avLst/>
              <a:gdLst>
                <a:gd name="T0" fmla="*/ 56 w 56"/>
                <a:gd name="T1" fmla="*/ 28 h 58"/>
                <a:gd name="T2" fmla="*/ 56 w 56"/>
                <a:gd name="T3" fmla="*/ 28 h 58"/>
                <a:gd name="T4" fmla="*/ 54 w 56"/>
                <a:gd name="T5" fmla="*/ 40 h 58"/>
                <a:gd name="T6" fmla="*/ 48 w 56"/>
                <a:gd name="T7" fmla="*/ 48 h 58"/>
                <a:gd name="T8" fmla="*/ 38 w 56"/>
                <a:gd name="T9" fmla="*/ 54 h 58"/>
                <a:gd name="T10" fmla="*/ 28 w 56"/>
                <a:gd name="T11" fmla="*/ 58 h 58"/>
                <a:gd name="T12" fmla="*/ 28 w 56"/>
                <a:gd name="T13" fmla="*/ 58 h 58"/>
                <a:gd name="T14" fmla="*/ 18 w 56"/>
                <a:gd name="T15" fmla="*/ 54 h 58"/>
                <a:gd name="T16" fmla="*/ 8 w 56"/>
                <a:gd name="T17" fmla="*/ 48 h 58"/>
                <a:gd name="T18" fmla="*/ 2 w 56"/>
                <a:gd name="T19" fmla="*/ 40 h 58"/>
                <a:gd name="T20" fmla="*/ 0 w 56"/>
                <a:gd name="T21" fmla="*/ 28 h 58"/>
                <a:gd name="T22" fmla="*/ 0 w 56"/>
                <a:gd name="T23" fmla="*/ 28 h 58"/>
                <a:gd name="T24" fmla="*/ 2 w 56"/>
                <a:gd name="T25" fmla="*/ 18 h 58"/>
                <a:gd name="T26" fmla="*/ 8 w 56"/>
                <a:gd name="T27" fmla="*/ 8 h 58"/>
                <a:gd name="T28" fmla="*/ 18 w 56"/>
                <a:gd name="T29" fmla="*/ 2 h 58"/>
                <a:gd name="T30" fmla="*/ 28 w 56"/>
                <a:gd name="T31" fmla="*/ 0 h 58"/>
                <a:gd name="T32" fmla="*/ 28 w 56"/>
                <a:gd name="T33" fmla="*/ 0 h 58"/>
                <a:gd name="T34" fmla="*/ 38 w 56"/>
                <a:gd name="T35" fmla="*/ 2 h 58"/>
                <a:gd name="T36" fmla="*/ 48 w 56"/>
                <a:gd name="T37" fmla="*/ 8 h 58"/>
                <a:gd name="T38" fmla="*/ 54 w 56"/>
                <a:gd name="T39" fmla="*/ 18 h 58"/>
                <a:gd name="T40" fmla="*/ 56 w 56"/>
                <a:gd name="T41" fmla="*/ 28 h 58"/>
                <a:gd name="T42" fmla="*/ 56 w 56"/>
                <a:gd name="T43"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8">
                  <a:moveTo>
                    <a:pt x="56" y="28"/>
                  </a:moveTo>
                  <a:lnTo>
                    <a:pt x="56" y="28"/>
                  </a:lnTo>
                  <a:lnTo>
                    <a:pt x="54" y="40"/>
                  </a:lnTo>
                  <a:lnTo>
                    <a:pt x="48" y="48"/>
                  </a:lnTo>
                  <a:lnTo>
                    <a:pt x="38" y="54"/>
                  </a:lnTo>
                  <a:lnTo>
                    <a:pt x="28" y="58"/>
                  </a:lnTo>
                  <a:lnTo>
                    <a:pt x="28" y="58"/>
                  </a:lnTo>
                  <a:lnTo>
                    <a:pt x="18" y="54"/>
                  </a:lnTo>
                  <a:lnTo>
                    <a:pt x="8" y="48"/>
                  </a:lnTo>
                  <a:lnTo>
                    <a:pt x="2" y="40"/>
                  </a:lnTo>
                  <a:lnTo>
                    <a:pt x="0" y="28"/>
                  </a:lnTo>
                  <a:lnTo>
                    <a:pt x="0" y="28"/>
                  </a:lnTo>
                  <a:lnTo>
                    <a:pt x="2" y="18"/>
                  </a:lnTo>
                  <a:lnTo>
                    <a:pt x="8" y="8"/>
                  </a:lnTo>
                  <a:lnTo>
                    <a:pt x="18" y="2"/>
                  </a:lnTo>
                  <a:lnTo>
                    <a:pt x="28" y="0"/>
                  </a:lnTo>
                  <a:lnTo>
                    <a:pt x="28" y="0"/>
                  </a:lnTo>
                  <a:lnTo>
                    <a:pt x="38" y="2"/>
                  </a:lnTo>
                  <a:lnTo>
                    <a:pt x="48" y="8"/>
                  </a:lnTo>
                  <a:lnTo>
                    <a:pt x="54" y="18"/>
                  </a:lnTo>
                  <a:lnTo>
                    <a:pt x="56" y="28"/>
                  </a:lnTo>
                  <a:lnTo>
                    <a:pt x="56" y="28"/>
                  </a:lnTo>
                  <a:close/>
                </a:path>
              </a:pathLst>
            </a:custGeom>
            <a:solidFill>
              <a:srgbClr val="FAC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4" name="テキスト プレースホルダー 23"/>
          <p:cNvSpPr>
            <a:spLocks noGrp="1"/>
          </p:cNvSpPr>
          <p:nvPr>
            <p:ph type="body" sz="quarter" idx="32"/>
          </p:nvPr>
        </p:nvSpPr>
        <p:spPr>
          <a:xfrm>
            <a:off x="451782" y="7288081"/>
            <a:ext cx="3323415" cy="1101749"/>
          </a:xfrm>
          <a:solidFill>
            <a:schemeClr val="accent4">
              <a:lumMod val="20000"/>
              <a:lumOff val="80000"/>
            </a:schemeClr>
          </a:solidFill>
        </p:spPr>
        <p:txBody>
          <a:bodyPr>
            <a:normAutofit/>
          </a:bodyPr>
          <a:lstStyle/>
          <a:p>
            <a:r>
              <a:rPr kumimoji="1" lang="ja-JP" altLang="en-US" dirty="0"/>
              <a:t>・津波避難訓練を体育安全授業で行っている。</a:t>
            </a:r>
            <a:endParaRPr kumimoji="1" lang="en-US" altLang="ja-JP" dirty="0"/>
          </a:p>
          <a:p>
            <a:r>
              <a:rPr lang="ja-JP" altLang="en-US" dirty="0"/>
              <a:t>・休み時間に予告なしでの避難訓練を行っている。</a:t>
            </a:r>
            <a:endParaRPr lang="en-US" altLang="ja-JP" dirty="0"/>
          </a:p>
          <a:p>
            <a:r>
              <a:rPr kumimoji="1" lang="ja-JP" altLang="en-US" dirty="0"/>
              <a:t>・近くの公園にて地域の避難訓練と一緒に行っている。</a:t>
            </a:r>
            <a:endParaRPr kumimoji="1" lang="en-US" altLang="ja-JP" dirty="0"/>
          </a:p>
          <a:p>
            <a:r>
              <a:rPr lang="ja-JP" altLang="en-US" dirty="0"/>
              <a:t>・避難場所である別小学校への避難訓練を行っている。</a:t>
            </a:r>
            <a:endParaRPr kumimoji="1" lang="ja-JP" altLang="en-US" dirty="0"/>
          </a:p>
        </p:txBody>
      </p:sp>
      <p:pic>
        <p:nvPicPr>
          <p:cNvPr id="5" name="図プレースホルダー 4">
            <a:extLst>
              <a:ext uri="{FF2B5EF4-FFF2-40B4-BE49-F238E27FC236}">
                <a16:creationId xmlns:a16="http://schemas.microsoft.com/office/drawing/2014/main" id="{569B6B75-043F-2908-800D-4BE3999C0925}"/>
              </a:ext>
            </a:extLst>
          </p:cNvPr>
          <p:cNvPicPr>
            <a:picLocks noGrp="1" noChangeAspect="1"/>
          </p:cNvPicPr>
          <p:nvPr>
            <p:ph type="pic" sz="quarter" idx="33"/>
          </p:nvPr>
        </p:nvPicPr>
        <p:blipFill>
          <a:blip r:embed="rId2" cstate="print">
            <a:extLst>
              <a:ext uri="{28A0092B-C50C-407E-A947-70E740481C1C}">
                <a14:useLocalDpi xmlns:a14="http://schemas.microsoft.com/office/drawing/2010/main" val="0"/>
              </a:ext>
            </a:extLst>
          </a:blip>
          <a:srcRect l="21251" t="26729" b="42424"/>
          <a:stretch/>
        </p:blipFill>
        <p:spPr>
          <a:xfrm>
            <a:off x="563082" y="2962480"/>
            <a:ext cx="1800179" cy="940616"/>
          </a:xfrm>
          <a:prstGeom prst="rect">
            <a:avLst/>
          </a:prstGeom>
          <a:ln>
            <a:noFill/>
          </a:ln>
          <a:effectLst>
            <a:softEdge rad="112500"/>
          </a:effectLst>
        </p:spPr>
      </p:pic>
      <p:sp>
        <p:nvSpPr>
          <p:cNvPr id="26" name="テキスト プレースホルダー 25"/>
          <p:cNvSpPr>
            <a:spLocks noGrp="1"/>
          </p:cNvSpPr>
          <p:nvPr>
            <p:ph type="body" sz="quarter" idx="34"/>
          </p:nvPr>
        </p:nvSpPr>
        <p:spPr/>
        <p:txBody>
          <a:bodyPr/>
          <a:lstStyle/>
          <a:p>
            <a:r>
              <a:rPr kumimoji="1" lang="ja-JP" altLang="en-US" dirty="0"/>
              <a:t>第</a:t>
            </a:r>
            <a:r>
              <a:rPr kumimoji="1" lang="en-US" altLang="ja-JP" dirty="0"/>
              <a:t>2</a:t>
            </a:r>
            <a:r>
              <a:rPr kumimoji="1" lang="ja-JP" altLang="en-US" dirty="0"/>
              <a:t>回小中合同代表者会</a:t>
            </a:r>
          </a:p>
        </p:txBody>
      </p:sp>
      <p:pic>
        <p:nvPicPr>
          <p:cNvPr id="3" name="図プレースホルダー 2">
            <a:extLst>
              <a:ext uri="{FF2B5EF4-FFF2-40B4-BE49-F238E27FC236}">
                <a16:creationId xmlns:a16="http://schemas.microsoft.com/office/drawing/2014/main" id="{0FA24447-8ABA-B768-2DD7-F33C0A2A1A33}"/>
              </a:ext>
            </a:extLst>
          </p:cNvPr>
          <p:cNvPicPr>
            <a:picLocks noGrp="1" noChangeAspect="1"/>
          </p:cNvPicPr>
          <p:nvPr>
            <p:ph type="pic" sz="quarter" idx="39"/>
          </p:nvPr>
        </p:nvPicPr>
        <p:blipFill>
          <a:blip r:embed="rId3" cstate="print">
            <a:extLst>
              <a:ext uri="{28A0092B-C50C-407E-A947-70E740481C1C}">
                <a14:useLocalDpi xmlns:a14="http://schemas.microsoft.com/office/drawing/2010/main" val="0"/>
              </a:ext>
            </a:extLst>
          </a:blip>
          <a:srcRect l="20082" t="29488" r="20082" b="13386"/>
          <a:stretch/>
        </p:blipFill>
        <p:spPr>
          <a:xfrm>
            <a:off x="807924" y="1994065"/>
            <a:ext cx="1437158" cy="1030009"/>
          </a:xfrm>
          <a:prstGeom prst="rect">
            <a:avLst/>
          </a:prstGeom>
          <a:ln>
            <a:noFill/>
          </a:ln>
          <a:effectLst>
            <a:softEdge rad="112500"/>
          </a:effectLst>
        </p:spPr>
      </p:pic>
      <p:sp>
        <p:nvSpPr>
          <p:cNvPr id="31" name="テキスト プレースホルダー 30"/>
          <p:cNvSpPr>
            <a:spLocks noGrp="1"/>
          </p:cNvSpPr>
          <p:nvPr>
            <p:ph type="body" sz="quarter" idx="40"/>
          </p:nvPr>
        </p:nvSpPr>
        <p:spPr>
          <a:xfrm>
            <a:off x="2270732" y="2029207"/>
            <a:ext cx="1437158" cy="1749740"/>
          </a:xfrm>
        </p:spPr>
        <p:txBody>
          <a:bodyPr>
            <a:normAutofit/>
          </a:bodyPr>
          <a:lstStyle/>
          <a:p>
            <a:r>
              <a:rPr kumimoji="1" lang="ja-JP" altLang="en-US" sz="1050" dirty="0"/>
              <a:t>各学校単位で発行している広報紙を展示しました。</a:t>
            </a:r>
            <a:endParaRPr kumimoji="1" lang="en-US" altLang="ja-JP" sz="1050" dirty="0"/>
          </a:p>
          <a:p>
            <a:r>
              <a:rPr kumimoji="1" lang="ja-JP" altLang="en-US" sz="1050" dirty="0"/>
              <a:t>広報紙を通じ</a:t>
            </a:r>
            <a:r>
              <a:rPr lang="ja-JP" altLang="en-US" sz="1050" dirty="0"/>
              <a:t>て</a:t>
            </a:r>
            <a:r>
              <a:rPr kumimoji="1" lang="ja-JP" altLang="en-US" sz="1050" dirty="0"/>
              <a:t>各学校がどんな取り組みをしているかを知ってもらえる機会になり、多くの方に見ても</a:t>
            </a:r>
            <a:r>
              <a:rPr lang="ja-JP" altLang="en-US" sz="1050" dirty="0"/>
              <a:t>らうことができ</a:t>
            </a:r>
            <a:r>
              <a:rPr kumimoji="1" lang="ja-JP" altLang="en-US" sz="1050" dirty="0"/>
              <a:t>ました。</a:t>
            </a:r>
          </a:p>
        </p:txBody>
      </p:sp>
      <p:sp>
        <p:nvSpPr>
          <p:cNvPr id="29" name="テキスト プレースホルダー 28"/>
          <p:cNvSpPr>
            <a:spLocks noGrp="1"/>
          </p:cNvSpPr>
          <p:nvPr>
            <p:ph type="body" sz="quarter" idx="38"/>
          </p:nvPr>
        </p:nvSpPr>
        <p:spPr>
          <a:xfrm>
            <a:off x="681066" y="1717751"/>
            <a:ext cx="2773662" cy="381000"/>
          </a:xfrm>
        </p:spPr>
        <p:txBody>
          <a:bodyPr/>
          <a:lstStyle/>
          <a:p>
            <a:r>
              <a:rPr kumimoji="1" lang="ja-JP" altLang="en-US" dirty="0"/>
              <a:t>各学校広報紙の展示</a:t>
            </a:r>
          </a:p>
        </p:txBody>
      </p:sp>
      <p:pic>
        <p:nvPicPr>
          <p:cNvPr id="7" name="図プレースホルダー 6">
            <a:extLst>
              <a:ext uri="{FF2B5EF4-FFF2-40B4-BE49-F238E27FC236}">
                <a16:creationId xmlns:a16="http://schemas.microsoft.com/office/drawing/2014/main" id="{0A3B37CF-EDA5-FF91-BF7C-D6C76EDE6F2F}"/>
              </a:ext>
            </a:extLst>
          </p:cNvPr>
          <p:cNvPicPr>
            <a:picLocks noGrp="1" noChangeAspect="1"/>
          </p:cNvPicPr>
          <p:nvPr>
            <p:ph type="pic" sz="quarter" idx="41"/>
          </p:nvPr>
        </p:nvPicPr>
        <p:blipFill>
          <a:blip r:embed="rId4" cstate="print">
            <a:extLst>
              <a:ext uri="{28A0092B-C50C-407E-A947-70E740481C1C}">
                <a14:useLocalDpi xmlns:a14="http://schemas.microsoft.com/office/drawing/2010/main" val="0"/>
              </a:ext>
            </a:extLst>
          </a:blip>
          <a:srcRect t="25449" b="2938"/>
          <a:stretch/>
        </p:blipFill>
        <p:spPr>
          <a:xfrm>
            <a:off x="1912180" y="4740855"/>
            <a:ext cx="1755546" cy="1675736"/>
          </a:xfrm>
          <a:prstGeom prst="rect">
            <a:avLst/>
          </a:prstGeom>
          <a:ln>
            <a:noFill/>
          </a:ln>
          <a:effectLst>
            <a:softEdge rad="112500"/>
          </a:effectLst>
        </p:spPr>
      </p:pic>
      <p:sp>
        <p:nvSpPr>
          <p:cNvPr id="257" name="テキスト プレースホルダー 256"/>
          <p:cNvSpPr>
            <a:spLocks noGrp="1"/>
          </p:cNvSpPr>
          <p:nvPr>
            <p:ph type="body" sz="quarter" idx="42"/>
          </p:nvPr>
        </p:nvSpPr>
        <p:spPr>
          <a:xfrm>
            <a:off x="331491" y="4424529"/>
            <a:ext cx="1614713" cy="2079281"/>
          </a:xfrm>
        </p:spPr>
        <p:txBody>
          <a:bodyPr>
            <a:normAutofit/>
          </a:bodyPr>
          <a:lstStyle/>
          <a:p>
            <a:r>
              <a:rPr kumimoji="1" lang="ja-JP" altLang="en-US" sz="1050" dirty="0"/>
              <a:t>　各中学校ブロック単位で集まり、各学校での防災訓練や防災についての取り組みなどの情報交換を行いました。</a:t>
            </a:r>
            <a:endParaRPr kumimoji="1" lang="en-US" altLang="ja-JP" sz="1050" dirty="0"/>
          </a:p>
          <a:p>
            <a:r>
              <a:rPr kumimoji="1" lang="ja-JP" altLang="en-US" sz="1050" dirty="0"/>
              <a:t>　鈴鹿の土地ならではの海側と山側地域でそれぞれ防災についての訓練や取り組みも異なり、それらを知り</a:t>
            </a:r>
            <a:r>
              <a:rPr lang="ja-JP" altLang="en-US" sz="1050" dirty="0"/>
              <a:t>共有できる貴重な機会となりました。</a:t>
            </a:r>
            <a:endParaRPr kumimoji="1" lang="en-US" altLang="ja-JP" sz="1050" dirty="0"/>
          </a:p>
        </p:txBody>
      </p:sp>
      <p:sp>
        <p:nvSpPr>
          <p:cNvPr id="258" name="テキスト プレースホルダー 257"/>
          <p:cNvSpPr>
            <a:spLocks noGrp="1"/>
          </p:cNvSpPr>
          <p:nvPr>
            <p:ph type="body" sz="quarter" idx="43"/>
          </p:nvPr>
        </p:nvSpPr>
        <p:spPr>
          <a:xfrm>
            <a:off x="670424" y="4168124"/>
            <a:ext cx="2773662" cy="381000"/>
          </a:xfrm>
        </p:spPr>
        <p:txBody>
          <a:bodyPr/>
          <a:lstStyle/>
          <a:p>
            <a:r>
              <a:rPr kumimoji="1" lang="ja-JP" altLang="en-US" dirty="0"/>
              <a:t>意見交換会</a:t>
            </a:r>
          </a:p>
        </p:txBody>
      </p:sp>
      <p:sp>
        <p:nvSpPr>
          <p:cNvPr id="259" name="テキスト プレースホルダー 258"/>
          <p:cNvSpPr>
            <a:spLocks noGrp="1"/>
          </p:cNvSpPr>
          <p:nvPr>
            <p:ph type="body" sz="quarter" idx="44"/>
          </p:nvPr>
        </p:nvSpPr>
        <p:spPr>
          <a:xfrm>
            <a:off x="3978898" y="1711784"/>
            <a:ext cx="2952281" cy="393370"/>
          </a:xfrm>
        </p:spPr>
        <p:txBody>
          <a:bodyPr/>
          <a:lstStyle/>
          <a:p>
            <a:r>
              <a:rPr kumimoji="1" lang="ja-JP" altLang="en-US" dirty="0"/>
              <a:t>防災についての学び</a:t>
            </a:r>
          </a:p>
        </p:txBody>
      </p:sp>
      <p:sp>
        <p:nvSpPr>
          <p:cNvPr id="261" name="テキスト プレースホルダー 260"/>
          <p:cNvSpPr>
            <a:spLocks noGrp="1"/>
          </p:cNvSpPr>
          <p:nvPr>
            <p:ph type="body" sz="quarter" idx="46"/>
          </p:nvPr>
        </p:nvSpPr>
        <p:spPr>
          <a:xfrm>
            <a:off x="4036497" y="4122687"/>
            <a:ext cx="3011752" cy="765865"/>
          </a:xfrm>
        </p:spPr>
        <p:txBody>
          <a:bodyPr>
            <a:normAutofit/>
          </a:bodyPr>
          <a:lstStyle/>
          <a:p>
            <a:r>
              <a:rPr kumimoji="1" lang="ja-JP" altLang="en-US" sz="1000" dirty="0"/>
              <a:t>　</a:t>
            </a:r>
            <a:r>
              <a:rPr lang="ja-JP" altLang="en-US" sz="1200" dirty="0"/>
              <a:t>鈴鹿市</a:t>
            </a:r>
            <a:r>
              <a:rPr kumimoji="1" lang="ja-JP" altLang="en-US" sz="1200" dirty="0"/>
              <a:t>校長会代表の樋口先生の講話ではご自身の赴任された学校での経験も踏まえた貴重な</a:t>
            </a:r>
            <a:r>
              <a:rPr lang="ja-JP" altLang="en-US" sz="1200" dirty="0"/>
              <a:t>防災</a:t>
            </a:r>
            <a:r>
              <a:rPr kumimoji="1" lang="ja-JP" altLang="en-US" sz="1200" dirty="0"/>
              <a:t>についてのお話を聞かせて頂き、非常に参考になりました。</a:t>
            </a:r>
            <a:endParaRPr kumimoji="1" lang="en-US" altLang="ja-JP" sz="1050" dirty="0"/>
          </a:p>
        </p:txBody>
      </p:sp>
      <p:sp>
        <p:nvSpPr>
          <p:cNvPr id="263" name="テキスト プレースホルダー 262"/>
          <p:cNvSpPr>
            <a:spLocks noGrp="1"/>
          </p:cNvSpPr>
          <p:nvPr>
            <p:ph type="body" sz="quarter" idx="48"/>
          </p:nvPr>
        </p:nvSpPr>
        <p:spPr>
          <a:xfrm>
            <a:off x="4018161" y="6305829"/>
            <a:ext cx="2784856" cy="792236"/>
          </a:xfrm>
        </p:spPr>
        <p:txBody>
          <a:bodyPr>
            <a:normAutofit/>
          </a:bodyPr>
          <a:lstStyle/>
          <a:p>
            <a:r>
              <a:rPr lang="ja-JP" altLang="en-US" sz="1050" dirty="0"/>
              <a:t>　</a:t>
            </a:r>
            <a:r>
              <a:rPr lang="ja-JP" altLang="en-US" sz="1200" dirty="0"/>
              <a:t>特に三重県教育委員会が作成している防災ノートの紹介は災害に備えるうえでの貴重な知識となりすぐにでも活用できる大切な学びとなりました。</a:t>
            </a:r>
            <a:endParaRPr kumimoji="1" lang="ja-JP" altLang="en-US" sz="1050" dirty="0"/>
          </a:p>
        </p:txBody>
      </p:sp>
      <p:sp>
        <p:nvSpPr>
          <p:cNvPr id="23" name="テキスト プレースホルダー 22"/>
          <p:cNvSpPr>
            <a:spLocks noGrp="1"/>
          </p:cNvSpPr>
          <p:nvPr>
            <p:ph type="body" sz="quarter" idx="30"/>
          </p:nvPr>
        </p:nvSpPr>
        <p:spPr>
          <a:xfrm>
            <a:off x="488423" y="6848447"/>
            <a:ext cx="3227631" cy="369466"/>
          </a:xfrm>
        </p:spPr>
        <p:txBody>
          <a:bodyPr/>
          <a:lstStyle/>
          <a:p>
            <a:r>
              <a:rPr lang="ja-JP" altLang="en-US" sz="1800" dirty="0">
                <a:solidFill>
                  <a:schemeClr val="accent2">
                    <a:lumMod val="50000"/>
                  </a:schemeClr>
                </a:solidFill>
              </a:rPr>
              <a:t>各学校での取り組みや意見</a:t>
            </a:r>
            <a:endParaRPr kumimoji="1" lang="ja-JP" altLang="en-US" sz="1800" dirty="0">
              <a:solidFill>
                <a:schemeClr val="accent2">
                  <a:lumMod val="50000"/>
                </a:schemeClr>
              </a:solidFill>
            </a:endParaRPr>
          </a:p>
        </p:txBody>
      </p:sp>
      <p:sp>
        <p:nvSpPr>
          <p:cNvPr id="265" name="テキスト プレースホルダー 264"/>
          <p:cNvSpPr>
            <a:spLocks noGrp="1"/>
          </p:cNvSpPr>
          <p:nvPr>
            <p:ph type="body" sz="quarter" idx="50"/>
          </p:nvPr>
        </p:nvSpPr>
        <p:spPr/>
        <p:txBody>
          <a:bodyPr/>
          <a:lstStyle/>
          <a:p>
            <a:r>
              <a:rPr kumimoji="1" lang="ja-JP" altLang="en-US" dirty="0"/>
              <a:t>第</a:t>
            </a:r>
            <a:r>
              <a:rPr kumimoji="1" lang="en-US" altLang="ja-JP" dirty="0"/>
              <a:t>1</a:t>
            </a:r>
            <a:r>
              <a:rPr kumimoji="1" lang="ja-JP" altLang="en-US" dirty="0"/>
              <a:t>回小中合同代表者会のアンケートを基に「防災について」をテーマに校長会代表の樋口先生に講話をして頂き、各中学校ブロックでの情報交換会を通して防災についての理解を深め共有する機会を作りました。</a:t>
            </a:r>
          </a:p>
        </p:txBody>
      </p:sp>
      <p:sp>
        <p:nvSpPr>
          <p:cNvPr id="266" name="テキスト プレースホルダー 265"/>
          <p:cNvSpPr>
            <a:spLocks noGrp="1"/>
          </p:cNvSpPr>
          <p:nvPr>
            <p:ph type="body" sz="quarter" idx="56"/>
          </p:nvPr>
        </p:nvSpPr>
        <p:spPr>
          <a:xfrm>
            <a:off x="418681" y="8932378"/>
            <a:ext cx="2794248" cy="406671"/>
          </a:xfrm>
        </p:spPr>
        <p:txBody>
          <a:bodyPr/>
          <a:lstStyle/>
          <a:p>
            <a:pPr algn="ctr"/>
            <a:r>
              <a:rPr kumimoji="1" lang="ja-JP" altLang="en-US" dirty="0"/>
              <a:t>市</a:t>
            </a:r>
            <a:r>
              <a:rPr kumimoji="1" lang="en-US" altLang="ja-JP" dirty="0"/>
              <a:t>P</a:t>
            </a:r>
            <a:r>
              <a:rPr kumimoji="1" lang="ja-JP" altLang="en-US" dirty="0"/>
              <a:t>連</a:t>
            </a:r>
            <a:r>
              <a:rPr lang="ja-JP" altLang="en-US" dirty="0"/>
              <a:t>の活動</a:t>
            </a:r>
            <a:endParaRPr kumimoji="1" lang="ja-JP" altLang="en-US" dirty="0"/>
          </a:p>
        </p:txBody>
      </p:sp>
      <p:sp>
        <p:nvSpPr>
          <p:cNvPr id="187" name="正方形/長方形 186"/>
          <p:cNvSpPr/>
          <p:nvPr/>
        </p:nvSpPr>
        <p:spPr>
          <a:xfrm>
            <a:off x="18046" y="-537029"/>
            <a:ext cx="2345215" cy="3443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裏面：汎用パターン</a:t>
            </a:r>
          </a:p>
        </p:txBody>
      </p:sp>
      <p:pic>
        <p:nvPicPr>
          <p:cNvPr id="12" name="図プレースホルダー 2">
            <a:extLst>
              <a:ext uri="{FF2B5EF4-FFF2-40B4-BE49-F238E27FC236}">
                <a16:creationId xmlns:a16="http://schemas.microsoft.com/office/drawing/2014/main" id="{E69F3BB5-974E-CD22-0E9D-C7EBCC87CCE0}"/>
              </a:ext>
            </a:extLst>
          </p:cNvPr>
          <p:cNvPicPr>
            <a:picLocks noChangeAspect="1"/>
          </p:cNvPicPr>
          <p:nvPr/>
        </p:nvPicPr>
        <p:blipFill>
          <a:blip r:embed="rId5" cstate="print">
            <a:extLst>
              <a:ext uri="{28A0092B-C50C-407E-A947-70E740481C1C}">
                <a14:useLocalDpi xmlns:a14="http://schemas.microsoft.com/office/drawing/2010/main" val="0"/>
              </a:ext>
            </a:extLst>
          </a:blip>
          <a:srcRect t="24194" b="24194"/>
          <a:stretch>
            <a:fillRect/>
          </a:stretch>
        </p:blipFill>
        <p:spPr>
          <a:xfrm>
            <a:off x="5281118" y="2717419"/>
            <a:ext cx="1918738" cy="1319965"/>
          </a:xfrm>
          <a:prstGeom prst="rect">
            <a:avLst/>
          </a:prstGeom>
          <a:ln>
            <a:noFill/>
          </a:ln>
          <a:effectLst>
            <a:softEdge rad="112500"/>
          </a:effectLst>
        </p:spPr>
      </p:pic>
      <p:pic>
        <p:nvPicPr>
          <p:cNvPr id="9" name="図プレースホルダー 8">
            <a:extLst>
              <a:ext uri="{FF2B5EF4-FFF2-40B4-BE49-F238E27FC236}">
                <a16:creationId xmlns:a16="http://schemas.microsoft.com/office/drawing/2014/main" id="{EB42FEE0-4A62-242D-9962-42EC25023BEF}"/>
              </a:ext>
            </a:extLst>
          </p:cNvPr>
          <p:cNvPicPr>
            <a:picLocks noGrp="1" noChangeAspect="1"/>
          </p:cNvPicPr>
          <p:nvPr>
            <p:ph type="pic" sz="quarter" idx="45"/>
          </p:nvPr>
        </p:nvPicPr>
        <p:blipFill>
          <a:blip r:embed="rId6" cstate="print">
            <a:extLst>
              <a:ext uri="{28A0092B-C50C-407E-A947-70E740481C1C}">
                <a14:useLocalDpi xmlns:a14="http://schemas.microsoft.com/office/drawing/2010/main" val="0"/>
              </a:ext>
            </a:extLst>
          </a:blip>
          <a:srcRect t="23646" b="23646"/>
          <a:stretch>
            <a:fillRect/>
          </a:stretch>
        </p:blipFill>
        <p:spPr>
          <a:xfrm>
            <a:off x="3815548" y="2043443"/>
            <a:ext cx="1918738" cy="1347952"/>
          </a:xfrm>
          <a:prstGeom prst="rect">
            <a:avLst/>
          </a:prstGeom>
          <a:ln>
            <a:noFill/>
          </a:ln>
          <a:effectLst>
            <a:softEdge rad="112500"/>
          </a:effectLst>
        </p:spPr>
      </p:pic>
      <p:pic>
        <p:nvPicPr>
          <p:cNvPr id="2050" name="Picture 2" descr="学校防災みえ">
            <a:extLst>
              <a:ext uri="{FF2B5EF4-FFF2-40B4-BE49-F238E27FC236}">
                <a16:creationId xmlns:a16="http://schemas.microsoft.com/office/drawing/2014/main" id="{0566B0EF-DB1D-406E-2C56-70AAD1EE6F8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t="3556" b="3556"/>
          <a:stretch>
            <a:fillRect/>
          </a:stretch>
        </p:blipFill>
        <p:spPr bwMode="auto">
          <a:xfrm>
            <a:off x="4266483" y="5011961"/>
            <a:ext cx="2254591" cy="117045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 name="テキスト プレースホルダー 23">
            <a:extLst>
              <a:ext uri="{FF2B5EF4-FFF2-40B4-BE49-F238E27FC236}">
                <a16:creationId xmlns:a16="http://schemas.microsoft.com/office/drawing/2014/main" id="{806D6B52-21A2-1313-262E-DCD11F06689A}"/>
              </a:ext>
            </a:extLst>
          </p:cNvPr>
          <p:cNvSpPr txBox="1">
            <a:spLocks/>
          </p:cNvSpPr>
          <p:nvPr/>
        </p:nvSpPr>
        <p:spPr>
          <a:xfrm>
            <a:off x="3838963" y="7280440"/>
            <a:ext cx="3308351" cy="1101749"/>
          </a:xfrm>
          <a:prstGeom prst="rect">
            <a:avLst/>
          </a:prstGeom>
          <a:solidFill>
            <a:schemeClr val="accent4">
              <a:lumMod val="20000"/>
              <a:lumOff val="80000"/>
            </a:schemeClr>
          </a:solidFill>
        </p:spPr>
        <p:txBody>
          <a:bodyPr vert="horz" lIns="91440" tIns="45720" rIns="91440" bIns="45720" rtlCol="0">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kumimoji="1" sz="1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a:lstStyle>
          <a:p>
            <a:r>
              <a:rPr lang="ja-JP" altLang="en-US" dirty="0"/>
              <a:t>・通学ルート上で塀など倒壊リスクのある箇所の調査。</a:t>
            </a:r>
            <a:endParaRPr lang="en-US" altLang="ja-JP" dirty="0"/>
          </a:p>
          <a:p>
            <a:r>
              <a:rPr lang="ja-JP" altLang="en-US" dirty="0"/>
              <a:t>・過去の被災地を視察、高台へ逃げる重要性などを</a:t>
            </a:r>
            <a:endParaRPr lang="en-US" altLang="ja-JP" dirty="0"/>
          </a:p>
          <a:p>
            <a:r>
              <a:rPr lang="ja-JP" altLang="en-US" dirty="0"/>
              <a:t>　学校だよりでも啓発している。</a:t>
            </a:r>
            <a:endParaRPr lang="en-US" altLang="ja-JP" dirty="0"/>
          </a:p>
          <a:p>
            <a:r>
              <a:rPr lang="ja-JP" altLang="en-US" dirty="0"/>
              <a:t>・避難訓練も重要だが被災訓練もあった方が良い</a:t>
            </a:r>
          </a:p>
        </p:txBody>
      </p:sp>
      <p:sp>
        <p:nvSpPr>
          <p:cNvPr id="6" name="テキスト プレースホルダー 5">
            <a:extLst>
              <a:ext uri="{FF2B5EF4-FFF2-40B4-BE49-F238E27FC236}">
                <a16:creationId xmlns:a16="http://schemas.microsoft.com/office/drawing/2014/main" id="{28ED71FA-3C55-1B7C-0AFC-7D573FE50F49}"/>
              </a:ext>
            </a:extLst>
          </p:cNvPr>
          <p:cNvSpPr>
            <a:spLocks noGrp="1"/>
          </p:cNvSpPr>
          <p:nvPr>
            <p:ph type="body" sz="quarter" idx="36"/>
          </p:nvPr>
        </p:nvSpPr>
        <p:spPr>
          <a:xfrm>
            <a:off x="410195" y="9210517"/>
            <a:ext cx="3578055" cy="1236230"/>
          </a:xfrm>
        </p:spPr>
        <p:txBody>
          <a:bodyPr>
            <a:normAutofit fontScale="92500"/>
          </a:bodyPr>
          <a:lstStyle/>
          <a:p>
            <a:r>
              <a:rPr lang="ja-JP" altLang="en-US" sz="1200" dirty="0">
                <a:effectLst/>
                <a:cs typeface="Times New Roman" panose="02020603050405020304" pitchFamily="18" charset="0"/>
              </a:rPr>
              <a:t>　</a:t>
            </a:r>
            <a:r>
              <a:rPr lang="ja-JP" altLang="ja-JP" sz="1200" dirty="0">
                <a:effectLst/>
                <a:cs typeface="Times New Roman" panose="02020603050405020304" pitchFamily="18" charset="0"/>
              </a:rPr>
              <a:t>令和</a:t>
            </a:r>
            <a:r>
              <a:rPr lang="en-US" altLang="ja-JP" sz="1200" dirty="0">
                <a:effectLst/>
                <a:cs typeface="Times New Roman" panose="02020603050405020304" pitchFamily="18" charset="0"/>
              </a:rPr>
              <a:t>7</a:t>
            </a:r>
            <a:r>
              <a:rPr lang="ja-JP" altLang="ja-JP" sz="1200" dirty="0">
                <a:effectLst/>
                <a:cs typeface="Times New Roman" panose="02020603050405020304" pitchFamily="18" charset="0"/>
              </a:rPr>
              <a:t>年度総会準備や令和</a:t>
            </a:r>
            <a:r>
              <a:rPr lang="en-US" altLang="ja-JP" sz="1200" dirty="0">
                <a:effectLst/>
                <a:cs typeface="Times New Roman" panose="02020603050405020304" pitchFamily="18" charset="0"/>
              </a:rPr>
              <a:t>8</a:t>
            </a:r>
            <a:r>
              <a:rPr lang="ja-JP" altLang="ja-JP" sz="1200" dirty="0">
                <a:effectLst/>
                <a:cs typeface="Times New Roman" panose="02020603050405020304" pitchFamily="18" charset="0"/>
              </a:rPr>
              <a:t>年度</a:t>
            </a:r>
            <a:r>
              <a:rPr lang="ja-JP" altLang="en-US" sz="1200" dirty="0">
                <a:effectLst/>
                <a:cs typeface="Times New Roman" panose="02020603050405020304" pitchFamily="18" charset="0"/>
              </a:rPr>
              <a:t>三重県開催の</a:t>
            </a:r>
            <a:r>
              <a:rPr lang="en-US" altLang="ja-JP" sz="1200" dirty="0">
                <a:effectLst/>
                <a:cs typeface="Times New Roman" panose="02020603050405020304" pitchFamily="18" charset="0"/>
              </a:rPr>
              <a:t>PTA</a:t>
            </a:r>
            <a:r>
              <a:rPr lang="ja-JP" altLang="ja-JP" sz="1200" dirty="0">
                <a:effectLst/>
                <a:cs typeface="Times New Roman" panose="02020603050405020304" pitchFamily="18" charset="0"/>
              </a:rPr>
              <a:t>東海北陸</a:t>
            </a:r>
            <a:r>
              <a:rPr lang="ja-JP" altLang="en-US" sz="1200" dirty="0">
                <a:effectLst/>
                <a:cs typeface="Times New Roman" panose="02020603050405020304" pitchFamily="18" charset="0"/>
              </a:rPr>
              <a:t>ブロック研究</a:t>
            </a:r>
            <a:r>
              <a:rPr lang="ja-JP" altLang="ja-JP" sz="1200" dirty="0">
                <a:effectLst/>
                <a:cs typeface="Times New Roman" panose="02020603050405020304" pitchFamily="18" charset="0"/>
              </a:rPr>
              <a:t>大会に向けての準備</a:t>
            </a:r>
            <a:r>
              <a:rPr lang="ja-JP" altLang="en-US" sz="1200" dirty="0">
                <a:cs typeface="Times New Roman" panose="02020603050405020304" pitchFamily="18" charset="0"/>
              </a:rPr>
              <a:t>を</a:t>
            </a:r>
            <a:r>
              <a:rPr lang="ja-JP" altLang="ja-JP" sz="1200" dirty="0">
                <a:effectLst/>
                <a:cs typeface="Times New Roman" panose="02020603050405020304" pitchFamily="18" charset="0"/>
              </a:rPr>
              <a:t>定例の役員会や執行部会で集まり</a:t>
            </a:r>
            <a:r>
              <a:rPr lang="ja-JP" altLang="en-US" sz="1200" dirty="0">
                <a:cs typeface="Times New Roman" panose="02020603050405020304" pitchFamily="18" charset="0"/>
              </a:rPr>
              <a:t>話し合っています。また</a:t>
            </a:r>
            <a:r>
              <a:rPr lang="ja-JP" altLang="en-US" sz="1200" dirty="0">
                <a:effectLst/>
                <a:cs typeface="Times New Roman" panose="02020603050405020304" pitchFamily="18" charset="0"/>
              </a:rPr>
              <a:t>各派遣先団体への参加等</a:t>
            </a:r>
            <a:r>
              <a:rPr lang="ja-JP" altLang="ja-JP" sz="1200" dirty="0">
                <a:effectLst/>
                <a:cs typeface="Times New Roman" panose="02020603050405020304" pitchFamily="18" charset="0"/>
              </a:rPr>
              <a:t>日々活動しております。それぞれ忙しい中皆で</a:t>
            </a:r>
            <a:r>
              <a:rPr lang="en-US" altLang="ja-JP" sz="1200" dirty="0">
                <a:effectLst/>
                <a:cs typeface="Times New Roman" panose="02020603050405020304" pitchFamily="18" charset="0"/>
              </a:rPr>
              <a:t>PTA</a:t>
            </a:r>
            <a:r>
              <a:rPr lang="ja-JP" altLang="ja-JP" sz="1200" dirty="0">
                <a:effectLst/>
                <a:cs typeface="Times New Roman" panose="02020603050405020304" pitchFamily="18" charset="0"/>
              </a:rPr>
              <a:t>活動に前向きに取り組んでいます。</a:t>
            </a:r>
            <a:endParaRPr lang="en-US" altLang="ja-JP" sz="1200" dirty="0">
              <a:effectLst/>
              <a:cs typeface="Times New Roman" panose="02020603050405020304" pitchFamily="18" charset="0"/>
            </a:endParaRPr>
          </a:p>
          <a:p>
            <a:r>
              <a:rPr lang="ja-JP" altLang="en-US" sz="1200" dirty="0">
                <a:cs typeface="Times New Roman" panose="02020603050405020304" pitchFamily="18" charset="0"/>
              </a:rPr>
              <a:t>　今後ともよろしくお願いいたします。</a:t>
            </a:r>
            <a:endParaRPr lang="en-US" altLang="ja-JP" sz="1200" dirty="0">
              <a:effectLst/>
              <a:cs typeface="Times New Roman" panose="02020603050405020304" pitchFamily="18" charset="0"/>
            </a:endParaRPr>
          </a:p>
        </p:txBody>
      </p:sp>
      <p:pic>
        <p:nvPicPr>
          <p:cNvPr id="1028" name="Picture 4" descr="F:\鈴鹿市P連\広報用写真\IMG_3129.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1084" r="40169" b="5437"/>
          <a:stretch/>
        </p:blipFill>
        <p:spPr bwMode="auto">
          <a:xfrm rot="5400000">
            <a:off x="4748149" y="8413107"/>
            <a:ext cx="1363895" cy="2496466"/>
          </a:xfrm>
          <a:prstGeom prst="rect">
            <a:avLst/>
          </a:prstGeom>
          <a:no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85084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887</TotalTime>
  <Words>665</Words>
  <Application>Microsoft Office PowerPoint</Application>
  <PresentationFormat>ユーザー設定</PresentationFormat>
  <Paragraphs>41</Paragraphs>
  <Slides>2</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vt:i4>
      </vt:variant>
    </vt:vector>
  </HeadingPairs>
  <TitlesOfParts>
    <vt:vector size="9" baseType="lpstr">
      <vt:lpstr>メイリオ</vt:lpstr>
      <vt:lpstr>Arial</vt:lpstr>
      <vt:lpstr>Calibri</vt:lpstr>
      <vt:lpstr>Calibri Light</vt:lpstr>
      <vt:lpstr>Century Gothic</vt:lpstr>
      <vt:lpstr>Times New Roman</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client93</dc:creator>
  <cp:lastModifiedBy>アルテハイム鈴鹿 居宅介護支援事業所</cp:lastModifiedBy>
  <cp:revision>17</cp:revision>
  <dcterms:created xsi:type="dcterms:W3CDTF">2016-02-04T06:10:18Z</dcterms:created>
  <dcterms:modified xsi:type="dcterms:W3CDTF">2025-02-12T10:45:38Z</dcterms:modified>
</cp:coreProperties>
</file>